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media/image1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0" r:id="rId5"/>
    <p:sldId id="261" r:id="rId6"/>
    <p:sldId id="270" r:id="rId7"/>
    <p:sldId id="265" r:id="rId8"/>
    <p:sldId id="271" r:id="rId9"/>
    <p:sldId id="272" r:id="rId10"/>
    <p:sldId id="273" r:id="rId11"/>
    <p:sldId id="264" r:id="rId12"/>
    <p:sldId id="276" r:id="rId13"/>
    <p:sldId id="274" r:id="rId14"/>
    <p:sldId id="275" r:id="rId15"/>
    <p:sldId id="286" r:id="rId16"/>
    <p:sldId id="268" r:id="rId17"/>
    <p:sldId id="279" r:id="rId18"/>
    <p:sldId id="277" r:id="rId19"/>
    <p:sldId id="278" r:id="rId20"/>
    <p:sldId id="280" r:id="rId21"/>
    <p:sldId id="269" r:id="rId22"/>
    <p:sldId id="281" r:id="rId23"/>
    <p:sldId id="282" r:id="rId24"/>
    <p:sldId id="284" r:id="rId25"/>
    <p:sldId id="283" r:id="rId26"/>
    <p:sldId id="28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409"/>
    <a:srgbClr val="10746A"/>
    <a:srgbClr val="FFFF00"/>
    <a:srgbClr val="C0504D"/>
    <a:srgbClr val="005D65"/>
    <a:srgbClr val="024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2" autoAdjust="0"/>
    <p:restoredTop sz="94660"/>
  </p:normalViewPr>
  <p:slideViewPr>
    <p:cSldViewPr snapToGrid="0">
      <p:cViewPr>
        <p:scale>
          <a:sx n="33" d="100"/>
          <a:sy n="33" d="100"/>
        </p:scale>
        <p:origin x="3582" y="1866"/>
      </p:cViewPr>
      <p:guideLst>
        <p:guide orient="horz" pos="2137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chemeClr val="accent3">
                <a:shade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tx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 Light" panose="020B0306030504020204" pitchFamily="3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USA</c:v>
                </c:pt>
                <c:pt idx="1">
                  <c:v>Europe</c:v>
                </c:pt>
                <c:pt idx="2">
                  <c:v>Asia</c:v>
                </c:pt>
                <c:pt idx="3">
                  <c:v>Australia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85</c:v>
                </c:pt>
                <c:pt idx="2">
                  <c:v>67</c:v>
                </c:pt>
                <c:pt idx="3">
                  <c:v>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tx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 Light" panose="020B0306030504020204" pitchFamily="3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USA</c:v>
                </c:pt>
                <c:pt idx="1">
                  <c:v>Europe</c:v>
                </c:pt>
                <c:pt idx="2">
                  <c:v>Asia</c:v>
                </c:pt>
                <c:pt idx="3">
                  <c:v>Australia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65</c:v>
                </c:pt>
                <c:pt idx="1">
                  <c:v>53</c:v>
                </c:pt>
                <c:pt idx="2">
                  <c:v>44</c:v>
                </c:pt>
                <c:pt idx="3">
                  <c:v>33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3">
                <a:tint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tx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 Light" panose="020B0306030504020204" pitchFamily="34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USA</c:v>
                </c:pt>
                <c:pt idx="1">
                  <c:v>Europe</c:v>
                </c:pt>
                <c:pt idx="2">
                  <c:v>Asia</c:v>
                </c:pt>
                <c:pt idx="3">
                  <c:v>Australia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40</c:v>
                </c:pt>
                <c:pt idx="1">
                  <c:v>25</c:v>
                </c:pt>
                <c:pt idx="2">
                  <c:v>18</c:v>
                </c:pt>
                <c:pt idx="3">
                  <c:v>49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2"/>
        <c:axId val="396739288"/>
        <c:axId val="396740856"/>
      </c:barChart>
      <c:catAx>
        <c:axId val="3967392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</a:defRPr>
            </a:pPr>
          </a:p>
        </c:txPr>
        <c:crossAx val="396740856"/>
        <c:crosses val="autoZero"/>
        <c:auto val="1"/>
        <c:lblAlgn val="ctr"/>
        <c:lblOffset val="100"/>
        <c:noMultiLvlLbl val="0"/>
      </c:catAx>
      <c:valAx>
        <c:axId val="396740856"/>
        <c:scaling>
          <c:orientation val="minMax"/>
        </c:scaling>
        <c:delete val="0"/>
        <c:axPos val="b"/>
        <c:majorGridlines>
          <c:spPr>
            <a:ln w="12700" cap="flat" cmpd="sng" algn="ctr">
              <a:solidFill>
                <a:schemeClr val="tx1">
                  <a:lumMod val="20000"/>
                  <a:lumOff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</a:defRPr>
            </a:pPr>
          </a:p>
        </c:txPr>
        <c:crossAx val="396739288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baseline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anose="020B0306030504020204" pitchFamily="34" charset="0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4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Open Sans Light" panose="020B0306030504020204" pitchFamily="34" charset="0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.svg>
</file>

<file path=ppt/media/image10.png>
</file>

<file path=ppt/media/image11.jpeg>
</file>

<file path=ppt/media/image12.png>
</file>

<file path=ppt/media/image13.png>
</file>

<file path=ppt/media/image2.pn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5.sv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C14F8-1762-43F6-8F1A-E841B87F30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A9CE8-DC8B-40FB-8C66-92C7DA6D9C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jpeg"/><Relationship Id="rId3" Type="http://schemas.openxmlformats.org/officeDocument/2006/relationships/image" Target="../media/image11.jpeg"/><Relationship Id="rId2" Type="http://schemas.openxmlformats.org/officeDocument/2006/relationships/tags" Target="../tags/tag10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tags" Target="../tags/tag11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2.png"/><Relationship Id="rId3" Type="http://schemas.openxmlformats.org/officeDocument/2006/relationships/tags" Target="../tags/tag12.xml"/><Relationship Id="rId2" Type="http://schemas.openxmlformats.org/officeDocument/2006/relationships/image" Target="../media/image1.jpeg"/><Relationship Id="rId1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svg"/><Relationship Id="rId3" Type="http://schemas.openxmlformats.org/officeDocument/2006/relationships/image" Target="../media/image13.png"/><Relationship Id="rId2" Type="http://schemas.openxmlformats.org/officeDocument/2006/relationships/tags" Target="../tags/tag13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tags" Target="../tags/tag14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tags" Target="../tags/tag15.xm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jpeg"/><Relationship Id="rId3" Type="http://schemas.openxmlformats.org/officeDocument/2006/relationships/image" Target="../media/image3.png"/><Relationship Id="rId2" Type="http://schemas.openxmlformats.org/officeDocument/2006/relationships/tags" Target="../tags/tag16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tags" Target="../tags/tag17.xml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8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tags" Target="../tags/tag19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tags" Target="../tags/tag20.xml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tags" Target="../tags/tag21.xml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tags" Target="../tags/tag22.xml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3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tags" Target="../tags/tag3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tags" Target="../tags/tag4.xml"/><Relationship Id="rId2" Type="http://schemas.openxmlformats.org/officeDocument/2006/relationships/image" Target="../media/image1.jpe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tags" Target="../tags/tag5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tags" Target="../tags/tag6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tags" Target="../tags/tag7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svg"/><Relationship Id="rId8" Type="http://schemas.openxmlformats.org/officeDocument/2006/relationships/image" Target="../media/image9.png"/><Relationship Id="rId7" Type="http://schemas.openxmlformats.org/officeDocument/2006/relationships/image" Target="../media/image2.svg"/><Relationship Id="rId6" Type="http://schemas.openxmlformats.org/officeDocument/2006/relationships/image" Target="../media/image8.png"/><Relationship Id="rId5" Type="http://schemas.openxmlformats.org/officeDocument/2006/relationships/image" Target="../media/image1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tags" Target="../tags/tag8.xml"/><Relationship Id="rId13" Type="http://schemas.openxmlformats.org/officeDocument/2006/relationships/notesSlide" Target="../notesSlides/notesSlide8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4.svg"/><Relationship Id="rId10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 rot="16200000">
            <a:off x="-1678665" y="2974030"/>
            <a:ext cx="64529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endParaRPr lang="zh-CN" altLang="en-US" sz="9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 rot="16200000">
            <a:off x="390515" y="4493956"/>
            <a:ext cx="3999950" cy="1014730"/>
          </a:xfrm>
          <a:prstGeom prst="rect">
            <a:avLst/>
          </a:prstGeom>
          <a:solidFill>
            <a:srgbClr val="FF9409"/>
          </a:solidFill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Arial" panose="020B0604020202020204" pitchFamily="34" charset="0"/>
              </a:rPr>
              <a:t>202X </a:t>
            </a:r>
            <a:r>
              <a:rPr lang="en-US" altLang="zh-CN" sz="2800" b="1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Arial" panose="020B0604020202020204" pitchFamily="34" charset="0"/>
              </a:rPr>
              <a:t> ,  </a:t>
            </a:r>
            <a:r>
              <a:rPr lang="zh-CN" altLang="en-US" sz="2800" b="1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Arial" panose="020B0604020202020204" pitchFamily="34" charset="0"/>
              </a:rPr>
              <a:t>我们继续前行  </a:t>
            </a:r>
            <a:endParaRPr lang="zh-CN" altLang="en-US" sz="2800" b="1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Arial" panose="020B0604020202020204" pitchFamily="34" charset="0"/>
            </a:endParaRPr>
          </a:p>
        </p:txBody>
      </p:sp>
      <p:sp>
        <p:nvSpPr>
          <p:cNvPr id="26" name="椭圆 25"/>
          <p:cNvSpPr/>
          <p:nvPr/>
        </p:nvSpPr>
        <p:spPr>
          <a:xfrm rot="20396586">
            <a:off x="11766512" y="5696636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rot="20396586">
            <a:off x="11766512" y="5986003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rot="20396586">
            <a:off x="11766512" y="6275370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591050" y="2510239"/>
            <a:ext cx="7600950" cy="923330"/>
          </a:xfrm>
          <a:prstGeom prst="rect">
            <a:avLst/>
          </a:prstGeom>
          <a:solidFill>
            <a:srgbClr val="10746A"/>
          </a:solidFill>
        </p:spPr>
        <p:txBody>
          <a:bodyPr wrap="square" rtlCol="0">
            <a:spAutoFit/>
          </a:bodyPr>
          <a:lstStyle/>
          <a:p>
            <a:endParaRPr lang="zh-CN" altLang="en-US" sz="54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Arial" panose="020B060402020202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028878" y="3716923"/>
            <a:ext cx="4130040" cy="5845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8599648" y="3747726"/>
            <a:ext cx="39613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Arial" panose="020B0604020202020204" pitchFamily="34" charset="0"/>
              </a:rPr>
              <a:t>XXXXXXX</a:t>
            </a:r>
            <a:r>
              <a:rPr lang="zh-CN" altLang="en-US" sz="2800" b="1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Arial" panose="020B0604020202020204" pitchFamily="34" charset="0"/>
              </a:rPr>
              <a:t>有限公司</a:t>
            </a:r>
            <a:endParaRPr lang="en-US" altLang="zh-CN" sz="2800" b="1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Arial" panose="020B0604020202020204" pitchFamily="34" charset="0"/>
            </a:endParaRPr>
          </a:p>
        </p:txBody>
      </p:sp>
      <p:grpSp>
        <p:nvGrpSpPr>
          <p:cNvPr id="59" name="PA_组合 21"/>
          <p:cNvGrpSpPr/>
          <p:nvPr>
            <p:custDataLst>
              <p:tags r:id="rId2"/>
            </p:custDataLst>
          </p:nvPr>
        </p:nvGrpSpPr>
        <p:grpSpPr>
          <a:xfrm>
            <a:off x="10714277" y="-311193"/>
            <a:ext cx="992949" cy="1205016"/>
            <a:chOff x="6493435" y="3390472"/>
            <a:chExt cx="2441407" cy="2632504"/>
          </a:xfrm>
          <a:solidFill>
            <a:schemeClr val="bg1"/>
          </a:solidFill>
        </p:grpSpPr>
        <p:sp>
          <p:nvSpPr>
            <p:cNvPr id="6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7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7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pic>
        <p:nvPicPr>
          <p:cNvPr id="72" name="Mark Pride - River Flows In You (Original Mix) - remix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1637" y="-856957"/>
            <a:ext cx="609600" cy="6096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845341" y="1818066"/>
            <a:ext cx="7338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rial" panose="020B0604020202020204" pitchFamily="34" charset="0"/>
              </a:rPr>
              <a:t>年终述职汇报</a:t>
            </a:r>
            <a:endParaRPr lang="zh-CN" altLang="en-US" sz="9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 advClick="0" advTm="500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"/>
                </p:tgtEl>
              </p:cMediaNode>
            </p:audio>
          </p:childTnLst>
        </p:cTn>
      </p:par>
    </p:tnLst>
    <p:bldLst>
      <p:bldP spid="24" grpId="0"/>
      <p:bldP spid="25" grpId="0" bldLvl="0" animBg="1"/>
      <p:bldP spid="26" grpId="0" animBg="1"/>
      <p:bldP spid="27" grpId="0" animBg="1"/>
      <p:bldP spid="28" grpId="0" animBg="1"/>
      <p:bldP spid="29" grpId="0" animBg="1"/>
      <p:bldP spid="56" grpId="0" animBg="1"/>
      <p:bldP spid="55" grpId="0"/>
      <p:bldP spid="3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1" y="481294"/>
            <a:ext cx="10970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TWO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pic>
        <p:nvPicPr>
          <p:cNvPr id="59" name="图片 5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56"/>
          <a:stretch>
            <a:fillRect/>
          </a:stretch>
        </p:blipFill>
        <p:spPr>
          <a:xfrm>
            <a:off x="7587916" y="992786"/>
            <a:ext cx="3913380" cy="5639039"/>
          </a:xfrm>
          <a:prstGeom prst="rect">
            <a:avLst/>
          </a:prstGeom>
        </p:spPr>
      </p:pic>
      <p:sp>
        <p:nvSpPr>
          <p:cNvPr id="60" name="矩形 59"/>
          <p:cNvSpPr/>
          <p:nvPr/>
        </p:nvSpPr>
        <p:spPr>
          <a:xfrm>
            <a:off x="1243949" y="3715685"/>
            <a:ext cx="6665723" cy="2149529"/>
          </a:xfrm>
          <a:prstGeom prst="rect">
            <a:avLst/>
          </a:prstGeom>
          <a:solidFill>
            <a:srgbClr val="107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497683" y="4603425"/>
            <a:ext cx="6090233" cy="89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点击此处添加文字描述，文字颜色、大小、字体可根据需求进行更改。点击此处添加文字描述，文字颜色、大小、字体可根据需求进行更改。点击此处添加文字描述，文字颜色、大小、字体可根据需求进行更改。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64" name="图片 63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1596329" y="4214010"/>
            <a:ext cx="287719" cy="276597"/>
          </a:xfrm>
          <a:prstGeom prst="rect">
            <a:avLst/>
          </a:prstGeom>
        </p:spPr>
      </p:pic>
      <p:sp>
        <p:nvSpPr>
          <p:cNvPr id="65" name="文本框 64"/>
          <p:cNvSpPr txBox="1"/>
          <p:nvPr/>
        </p:nvSpPr>
        <p:spPr>
          <a:xfrm>
            <a:off x="1960533" y="4145204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3" name="图片 62" descr="OQAAAB+LCAAAAAAABACrVlIpqSxIVbJSCs5NLCpxyUxML0rM9SxJzVXSUfJMUbLKK83J0VFyysxLycxLdy/KLy0oVrKKjq0FALpUkis5AAAA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104" y="2129394"/>
            <a:ext cx="4389568" cy="1142421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3740251" y="2268516"/>
            <a:ext cx="46125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entury Gothic" panose="020B0502020202020204" charset="0"/>
              </a:rPr>
              <a:t>添加标题文字</a:t>
            </a:r>
            <a:endParaRPr kumimoji="1"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Century Gothic" panose="020B0502020202020204" charset="0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60" grpId="0" animBg="1"/>
      <p:bldP spid="62" grpId="0"/>
      <p:bldP spid="65" grpId="0"/>
      <p:bldP spid="6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1" y="481294"/>
            <a:ext cx="10970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TWO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054663" y="2156755"/>
            <a:ext cx="3148947" cy="3429480"/>
            <a:chOff x="4432044" y="2153108"/>
            <a:chExt cx="3149918" cy="3430538"/>
          </a:xfrm>
        </p:grpSpPr>
        <p:grpSp>
          <p:nvGrpSpPr>
            <p:cNvPr id="23" name="组合 22"/>
            <p:cNvGrpSpPr/>
            <p:nvPr/>
          </p:nvGrpSpPr>
          <p:grpSpPr>
            <a:xfrm>
              <a:off x="4857836" y="2289427"/>
              <a:ext cx="2724126" cy="2854431"/>
              <a:chOff x="1619274" y="2527552"/>
              <a:chExt cx="4303941" cy="2854431"/>
            </a:xfrm>
          </p:grpSpPr>
          <p:sp>
            <p:nvSpPr>
              <p:cNvPr id="36" name="Line 6"/>
              <p:cNvSpPr>
                <a:spLocks noChangeShapeType="1"/>
              </p:cNvSpPr>
              <p:nvPr/>
            </p:nvSpPr>
            <p:spPr bwMode="auto">
              <a:xfrm>
                <a:off x="1619274" y="2527552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Line 7"/>
              <p:cNvSpPr>
                <a:spLocks noChangeShapeType="1"/>
              </p:cNvSpPr>
              <p:nvPr/>
            </p:nvSpPr>
            <p:spPr bwMode="auto">
              <a:xfrm>
                <a:off x="1619274" y="2938088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Line 8"/>
              <p:cNvSpPr>
                <a:spLocks noChangeShapeType="1"/>
              </p:cNvSpPr>
              <p:nvPr/>
            </p:nvSpPr>
            <p:spPr bwMode="auto">
              <a:xfrm>
                <a:off x="1619274" y="3338964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Line 9"/>
              <p:cNvSpPr>
                <a:spLocks noChangeShapeType="1"/>
              </p:cNvSpPr>
              <p:nvPr/>
            </p:nvSpPr>
            <p:spPr bwMode="auto">
              <a:xfrm>
                <a:off x="1619274" y="3749500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Line 10"/>
              <p:cNvSpPr>
                <a:spLocks noChangeShapeType="1"/>
              </p:cNvSpPr>
              <p:nvPr/>
            </p:nvSpPr>
            <p:spPr bwMode="auto">
              <a:xfrm>
                <a:off x="1619274" y="4160035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Line 11"/>
              <p:cNvSpPr>
                <a:spLocks noChangeShapeType="1"/>
              </p:cNvSpPr>
              <p:nvPr/>
            </p:nvSpPr>
            <p:spPr bwMode="auto">
              <a:xfrm>
                <a:off x="1619274" y="4570571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Line 12"/>
              <p:cNvSpPr>
                <a:spLocks noChangeShapeType="1"/>
              </p:cNvSpPr>
              <p:nvPr/>
            </p:nvSpPr>
            <p:spPr bwMode="auto">
              <a:xfrm>
                <a:off x="1619274" y="4971448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Line 13"/>
              <p:cNvSpPr>
                <a:spLocks noChangeShapeType="1"/>
              </p:cNvSpPr>
              <p:nvPr/>
            </p:nvSpPr>
            <p:spPr bwMode="auto">
              <a:xfrm>
                <a:off x="1619274" y="5381983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4" name="TextBox 94"/>
            <p:cNvSpPr txBox="1"/>
            <p:nvPr/>
          </p:nvSpPr>
          <p:spPr>
            <a:xfrm>
              <a:off x="4617992" y="5007539"/>
              <a:ext cx="264245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TextBox 95"/>
            <p:cNvSpPr txBox="1"/>
            <p:nvPr/>
          </p:nvSpPr>
          <p:spPr>
            <a:xfrm>
              <a:off x="4432044" y="4599765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100</a:t>
              </a:r>
              <a:endPara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TextBox 96"/>
            <p:cNvSpPr txBox="1"/>
            <p:nvPr/>
          </p:nvSpPr>
          <p:spPr>
            <a:xfrm>
              <a:off x="4432044" y="4191988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TextBox 97"/>
            <p:cNvSpPr txBox="1"/>
            <p:nvPr/>
          </p:nvSpPr>
          <p:spPr>
            <a:xfrm>
              <a:off x="4432044" y="3784213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TextBox 98"/>
            <p:cNvSpPr txBox="1"/>
            <p:nvPr/>
          </p:nvSpPr>
          <p:spPr>
            <a:xfrm>
              <a:off x="4432044" y="3376434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400</a:t>
              </a:r>
              <a:endPara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TextBox 99"/>
            <p:cNvSpPr txBox="1"/>
            <p:nvPr/>
          </p:nvSpPr>
          <p:spPr>
            <a:xfrm>
              <a:off x="4432044" y="2968660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TextBox 100"/>
            <p:cNvSpPr txBox="1"/>
            <p:nvPr/>
          </p:nvSpPr>
          <p:spPr>
            <a:xfrm>
              <a:off x="4432044" y="2560882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600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TextBox 101"/>
            <p:cNvSpPr txBox="1"/>
            <p:nvPr/>
          </p:nvSpPr>
          <p:spPr>
            <a:xfrm>
              <a:off x="4432044" y="2153108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700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TextBox 102"/>
            <p:cNvSpPr txBox="1"/>
            <p:nvPr/>
          </p:nvSpPr>
          <p:spPr>
            <a:xfrm>
              <a:off x="5004723" y="5291166"/>
              <a:ext cx="518251" cy="292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400" spc="0">
                  <a:gradFill flip="none" rotWithShape="1">
                    <a:gsLst>
                      <a:gs pos="100000">
                        <a:srgbClr val="D49D57"/>
                      </a:gs>
                      <a:gs pos="30000">
                        <a:srgbClr val="F9EDD8"/>
                      </a:gs>
                      <a:gs pos="0">
                        <a:srgbClr val="F4DEBD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300" b="1" dirty="0">
                  <a:solidFill>
                    <a:schemeClr val="tx1"/>
                  </a:solidFill>
                </a:rPr>
                <a:t>标题</a:t>
              </a:r>
              <a:endParaRPr lang="zh-CN" altLang="en-US" sz="1300" b="1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103"/>
            <p:cNvSpPr txBox="1"/>
            <p:nvPr/>
          </p:nvSpPr>
          <p:spPr>
            <a:xfrm>
              <a:off x="5636630" y="5291168"/>
              <a:ext cx="518251" cy="292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300" spc="0">
                  <a:gradFill flip="none" rotWithShape="1">
                    <a:gsLst>
                      <a:gs pos="100000">
                        <a:srgbClr val="D49D57"/>
                      </a:gs>
                      <a:gs pos="30000">
                        <a:srgbClr val="F9EDD8"/>
                      </a:gs>
                      <a:gs pos="0">
                        <a:srgbClr val="F4DEBD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b="1" dirty="0">
                  <a:solidFill>
                    <a:schemeClr val="tx1"/>
                  </a:solidFill>
                </a:rPr>
                <a:t>标题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104"/>
            <p:cNvSpPr txBox="1"/>
            <p:nvPr/>
          </p:nvSpPr>
          <p:spPr>
            <a:xfrm>
              <a:off x="6268540" y="5291168"/>
              <a:ext cx="518251" cy="292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300" spc="0">
                  <a:gradFill flip="none" rotWithShape="1">
                    <a:gsLst>
                      <a:gs pos="100000">
                        <a:srgbClr val="D49D57"/>
                      </a:gs>
                      <a:gs pos="30000">
                        <a:srgbClr val="F9EDD8"/>
                      </a:gs>
                      <a:gs pos="0">
                        <a:srgbClr val="F4DEBD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b="1" dirty="0">
                  <a:solidFill>
                    <a:schemeClr val="tx1"/>
                  </a:solidFill>
                </a:rPr>
                <a:t>标题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5" name="TextBox 105"/>
            <p:cNvSpPr txBox="1"/>
            <p:nvPr/>
          </p:nvSpPr>
          <p:spPr>
            <a:xfrm>
              <a:off x="6900446" y="5291168"/>
              <a:ext cx="518251" cy="292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300" spc="0">
                  <a:gradFill flip="none" rotWithShape="1">
                    <a:gsLst>
                      <a:gs pos="100000">
                        <a:srgbClr val="D49D57"/>
                      </a:gs>
                      <a:gs pos="30000">
                        <a:srgbClr val="F9EDD8"/>
                      </a:gs>
                      <a:gs pos="0">
                        <a:srgbClr val="F4DEBD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b="1" dirty="0">
                  <a:solidFill>
                    <a:schemeClr val="tx1"/>
                  </a:solidFill>
                </a:rPr>
                <a:t>标题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923996" y="2156757"/>
            <a:ext cx="3148947" cy="3429480"/>
            <a:chOff x="1041083" y="2153108"/>
            <a:chExt cx="3149918" cy="3430538"/>
          </a:xfrm>
        </p:grpSpPr>
        <p:grpSp>
          <p:nvGrpSpPr>
            <p:cNvPr id="45" name="组合 44"/>
            <p:cNvGrpSpPr/>
            <p:nvPr/>
          </p:nvGrpSpPr>
          <p:grpSpPr>
            <a:xfrm>
              <a:off x="1466875" y="2289427"/>
              <a:ext cx="2724126" cy="2854431"/>
              <a:chOff x="1619274" y="2527552"/>
              <a:chExt cx="4303941" cy="2854431"/>
            </a:xfrm>
          </p:grpSpPr>
          <p:sp>
            <p:nvSpPr>
              <p:cNvPr id="58" name="Line 6"/>
              <p:cNvSpPr>
                <a:spLocks noChangeShapeType="1"/>
              </p:cNvSpPr>
              <p:nvPr/>
            </p:nvSpPr>
            <p:spPr bwMode="auto">
              <a:xfrm>
                <a:off x="1619274" y="2527552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Line 7"/>
              <p:cNvSpPr>
                <a:spLocks noChangeShapeType="1"/>
              </p:cNvSpPr>
              <p:nvPr/>
            </p:nvSpPr>
            <p:spPr bwMode="auto">
              <a:xfrm>
                <a:off x="1619274" y="2938088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Line 8"/>
              <p:cNvSpPr>
                <a:spLocks noChangeShapeType="1"/>
              </p:cNvSpPr>
              <p:nvPr/>
            </p:nvSpPr>
            <p:spPr bwMode="auto">
              <a:xfrm>
                <a:off x="1619274" y="3338964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Line 9"/>
              <p:cNvSpPr>
                <a:spLocks noChangeShapeType="1"/>
              </p:cNvSpPr>
              <p:nvPr/>
            </p:nvSpPr>
            <p:spPr bwMode="auto">
              <a:xfrm>
                <a:off x="1619274" y="3749500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Line 10"/>
              <p:cNvSpPr>
                <a:spLocks noChangeShapeType="1"/>
              </p:cNvSpPr>
              <p:nvPr/>
            </p:nvSpPr>
            <p:spPr bwMode="auto">
              <a:xfrm>
                <a:off x="1619274" y="4160035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Line 11"/>
              <p:cNvSpPr>
                <a:spLocks noChangeShapeType="1"/>
              </p:cNvSpPr>
              <p:nvPr/>
            </p:nvSpPr>
            <p:spPr bwMode="auto">
              <a:xfrm>
                <a:off x="1619274" y="4570571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Line 12"/>
              <p:cNvSpPr>
                <a:spLocks noChangeShapeType="1"/>
              </p:cNvSpPr>
              <p:nvPr/>
            </p:nvSpPr>
            <p:spPr bwMode="auto">
              <a:xfrm>
                <a:off x="1619274" y="4971448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Line 13"/>
              <p:cNvSpPr>
                <a:spLocks noChangeShapeType="1"/>
              </p:cNvSpPr>
              <p:nvPr/>
            </p:nvSpPr>
            <p:spPr bwMode="auto">
              <a:xfrm>
                <a:off x="1619274" y="5381983"/>
                <a:ext cx="4303941" cy="0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3973" tIns="41986" rIns="83973" bIns="41986" numCol="1" anchor="t" anchorCtr="0" compatLnSpc="1"/>
              <a:lstStyle/>
              <a:p>
                <a:endParaRPr lang="zh-CN" altLang="en-US" sz="180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TextBox 94"/>
            <p:cNvSpPr txBox="1"/>
            <p:nvPr/>
          </p:nvSpPr>
          <p:spPr>
            <a:xfrm>
              <a:off x="1227031" y="5007539"/>
              <a:ext cx="264245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TextBox 95"/>
            <p:cNvSpPr txBox="1"/>
            <p:nvPr/>
          </p:nvSpPr>
          <p:spPr>
            <a:xfrm>
              <a:off x="1041083" y="4599765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TextBox 96"/>
            <p:cNvSpPr txBox="1"/>
            <p:nvPr/>
          </p:nvSpPr>
          <p:spPr>
            <a:xfrm>
              <a:off x="1041083" y="4191988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97"/>
            <p:cNvSpPr txBox="1"/>
            <p:nvPr/>
          </p:nvSpPr>
          <p:spPr>
            <a:xfrm>
              <a:off x="1041083" y="3784213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TextBox 98"/>
            <p:cNvSpPr txBox="1"/>
            <p:nvPr/>
          </p:nvSpPr>
          <p:spPr>
            <a:xfrm>
              <a:off x="1041083" y="3376434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TextBox 99"/>
            <p:cNvSpPr txBox="1"/>
            <p:nvPr/>
          </p:nvSpPr>
          <p:spPr>
            <a:xfrm>
              <a:off x="1041083" y="2968660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TextBox 100"/>
            <p:cNvSpPr txBox="1"/>
            <p:nvPr/>
          </p:nvSpPr>
          <p:spPr>
            <a:xfrm>
              <a:off x="1041083" y="2560882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600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TextBox 101"/>
            <p:cNvSpPr txBox="1"/>
            <p:nvPr/>
          </p:nvSpPr>
          <p:spPr>
            <a:xfrm>
              <a:off x="1041083" y="2153108"/>
              <a:ext cx="453458" cy="269541"/>
            </a:xfrm>
            <a:prstGeom prst="rect">
              <a:avLst/>
            </a:prstGeom>
            <a:noFill/>
          </p:spPr>
          <p:txBody>
            <a:bodyPr wrap="none" lIns="83973" tIns="41986" rIns="83973" bIns="41986" rtlCol="0">
              <a:spAutoFit/>
            </a:bodyPr>
            <a:lstStyle/>
            <a:p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700</a:t>
              </a:r>
              <a:endPara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TextBox 102"/>
            <p:cNvSpPr txBox="1"/>
            <p:nvPr/>
          </p:nvSpPr>
          <p:spPr>
            <a:xfrm>
              <a:off x="1613762" y="5291166"/>
              <a:ext cx="518251" cy="292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400" spc="0">
                  <a:gradFill flip="none" rotWithShape="1">
                    <a:gsLst>
                      <a:gs pos="100000">
                        <a:srgbClr val="D49D57"/>
                      </a:gs>
                      <a:gs pos="30000">
                        <a:srgbClr val="F9EDD8"/>
                      </a:gs>
                      <a:gs pos="0">
                        <a:srgbClr val="F4DEBD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300" b="1" dirty="0">
                  <a:solidFill>
                    <a:schemeClr val="tx1"/>
                  </a:solidFill>
                </a:rPr>
                <a:t>标题</a:t>
              </a:r>
              <a:endParaRPr lang="zh-CN" altLang="en-US" sz="1300" b="1" dirty="0">
                <a:solidFill>
                  <a:schemeClr val="tx1"/>
                </a:solidFill>
              </a:endParaRPr>
            </a:p>
          </p:txBody>
        </p:sp>
        <p:sp>
          <p:nvSpPr>
            <p:cNvPr id="55" name="TextBox 103"/>
            <p:cNvSpPr txBox="1"/>
            <p:nvPr/>
          </p:nvSpPr>
          <p:spPr>
            <a:xfrm>
              <a:off x="2245669" y="5291168"/>
              <a:ext cx="518251" cy="292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300" spc="0">
                  <a:gradFill flip="none" rotWithShape="1">
                    <a:gsLst>
                      <a:gs pos="100000">
                        <a:srgbClr val="D49D57"/>
                      </a:gs>
                      <a:gs pos="30000">
                        <a:srgbClr val="F9EDD8"/>
                      </a:gs>
                      <a:gs pos="0">
                        <a:srgbClr val="F4DEBD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b="1" dirty="0">
                  <a:solidFill>
                    <a:schemeClr val="tx1"/>
                  </a:solidFill>
                </a:rPr>
                <a:t>标题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56" name="TextBox 104"/>
            <p:cNvSpPr txBox="1"/>
            <p:nvPr/>
          </p:nvSpPr>
          <p:spPr>
            <a:xfrm>
              <a:off x="2877579" y="5291168"/>
              <a:ext cx="518251" cy="292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300" spc="0">
                  <a:gradFill flip="none" rotWithShape="1">
                    <a:gsLst>
                      <a:gs pos="100000">
                        <a:srgbClr val="D49D57"/>
                      </a:gs>
                      <a:gs pos="30000">
                        <a:srgbClr val="F9EDD8"/>
                      </a:gs>
                      <a:gs pos="0">
                        <a:srgbClr val="F4DEBD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b="1" dirty="0">
                  <a:solidFill>
                    <a:schemeClr val="tx1"/>
                  </a:solidFill>
                </a:rPr>
                <a:t>标题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57" name="TextBox 105"/>
            <p:cNvSpPr txBox="1"/>
            <p:nvPr/>
          </p:nvSpPr>
          <p:spPr>
            <a:xfrm>
              <a:off x="3509485" y="5291168"/>
              <a:ext cx="518251" cy="292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300" spc="0">
                  <a:gradFill flip="none" rotWithShape="1">
                    <a:gsLst>
                      <a:gs pos="100000">
                        <a:srgbClr val="D49D57"/>
                      </a:gs>
                      <a:gs pos="30000">
                        <a:srgbClr val="F9EDD8"/>
                      </a:gs>
                      <a:gs pos="0">
                        <a:srgbClr val="F4DEBD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b="1" dirty="0">
                  <a:solidFill>
                    <a:schemeClr val="tx1"/>
                  </a:solidFill>
                </a:rPr>
                <a:t>标题</a:t>
              </a:r>
              <a:endParaRPr lang="zh-CN" altLang="en-US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66" name="Rectangle 15"/>
          <p:cNvSpPr>
            <a:spLocks noChangeArrowheads="1"/>
          </p:cNvSpPr>
          <p:nvPr/>
        </p:nvSpPr>
        <p:spPr bwMode="auto">
          <a:xfrm>
            <a:off x="3582507" y="2629862"/>
            <a:ext cx="136189" cy="251672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Rectangle 17"/>
          <p:cNvSpPr>
            <a:spLocks noChangeArrowheads="1"/>
          </p:cNvSpPr>
          <p:nvPr/>
        </p:nvSpPr>
        <p:spPr bwMode="auto">
          <a:xfrm>
            <a:off x="2950014" y="3346376"/>
            <a:ext cx="137753" cy="180021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Rectangle 20"/>
          <p:cNvSpPr>
            <a:spLocks noChangeArrowheads="1"/>
          </p:cNvSpPr>
          <p:nvPr/>
        </p:nvSpPr>
        <p:spPr bwMode="auto">
          <a:xfrm>
            <a:off x="2320648" y="3225421"/>
            <a:ext cx="133058" cy="192116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Rectangle 22"/>
          <p:cNvSpPr>
            <a:spLocks noChangeArrowheads="1"/>
          </p:cNvSpPr>
          <p:nvPr/>
        </p:nvSpPr>
        <p:spPr bwMode="auto">
          <a:xfrm>
            <a:off x="1686588" y="4040721"/>
            <a:ext cx="137753" cy="110586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TextBox 108"/>
          <p:cNvSpPr txBox="1"/>
          <p:nvPr/>
        </p:nvSpPr>
        <p:spPr>
          <a:xfrm>
            <a:off x="1481502" y="3611634"/>
            <a:ext cx="549498" cy="330885"/>
          </a:xfrm>
          <a:prstGeom prst="rect">
            <a:avLst/>
          </a:prstGeom>
          <a:noFill/>
          <a:ln w="9525">
            <a:noFill/>
          </a:ln>
        </p:spPr>
        <p:txBody>
          <a:bodyPr wrap="none" lIns="83973" tIns="41986" rIns="83973" bIns="41986" rtlCol="0">
            <a:spAutoFit/>
          </a:bodyPr>
          <a:lstStyle>
            <a:defPPr>
              <a:defRPr lang="zh-CN"/>
            </a:defPPr>
            <a:lvl1pPr>
              <a:defRPr sz="1300">
                <a:solidFill>
                  <a:srgbClr val="F4DEBD"/>
                </a:solidFill>
              </a:defRPr>
            </a:lvl1pPr>
          </a:lstStyle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290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TextBox 108"/>
          <p:cNvSpPr txBox="1"/>
          <p:nvPr/>
        </p:nvSpPr>
        <p:spPr>
          <a:xfrm>
            <a:off x="2112430" y="2784969"/>
            <a:ext cx="549498" cy="330885"/>
          </a:xfrm>
          <a:prstGeom prst="rect">
            <a:avLst/>
          </a:prstGeom>
          <a:noFill/>
        </p:spPr>
        <p:txBody>
          <a:bodyPr wrap="none" lIns="83973" tIns="41986" rIns="83973" bIns="41986" rtlCol="0">
            <a:spAutoFit/>
          </a:bodyPr>
          <a:lstStyle>
            <a:defPPr>
              <a:defRPr lang="zh-CN"/>
            </a:defPPr>
            <a:lvl1pPr>
              <a:defRPr sz="1300">
                <a:solidFill>
                  <a:srgbClr val="F4DEBD"/>
                </a:solidFill>
              </a:defRPr>
            </a:lvl1pPr>
          </a:lstStyle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490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108"/>
          <p:cNvSpPr txBox="1"/>
          <p:nvPr/>
        </p:nvSpPr>
        <p:spPr>
          <a:xfrm>
            <a:off x="2738827" y="2784969"/>
            <a:ext cx="549498" cy="330885"/>
          </a:xfrm>
          <a:prstGeom prst="rect">
            <a:avLst/>
          </a:prstGeom>
          <a:noFill/>
        </p:spPr>
        <p:txBody>
          <a:bodyPr wrap="none" lIns="83973" tIns="41986" rIns="83973" bIns="41986" rtlCol="0">
            <a:spAutoFit/>
          </a:bodyPr>
          <a:lstStyle>
            <a:defPPr>
              <a:defRPr lang="zh-CN"/>
            </a:defPPr>
            <a:lvl1pPr>
              <a:defRPr sz="1300">
                <a:solidFill>
                  <a:srgbClr val="F4DEBD"/>
                </a:solidFill>
              </a:defRPr>
            </a:lvl1pPr>
          </a:lstStyle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450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108"/>
          <p:cNvSpPr txBox="1"/>
          <p:nvPr/>
        </p:nvSpPr>
        <p:spPr>
          <a:xfrm>
            <a:off x="3375855" y="2299838"/>
            <a:ext cx="549498" cy="330885"/>
          </a:xfrm>
          <a:prstGeom prst="rect">
            <a:avLst/>
          </a:prstGeom>
          <a:noFill/>
        </p:spPr>
        <p:txBody>
          <a:bodyPr wrap="none" lIns="83973" tIns="41986" rIns="83973" bIns="41986" rtlCol="0">
            <a:spAutoFit/>
          </a:bodyPr>
          <a:lstStyle>
            <a:defPPr>
              <a:defRPr lang="zh-CN"/>
            </a:defPPr>
            <a:lvl1pPr>
              <a:defRPr sz="1300">
                <a:solidFill>
                  <a:srgbClr val="F4DEBD"/>
                </a:solidFill>
              </a:defRPr>
            </a:lvl1pPr>
          </a:lstStyle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610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Rectangle 15"/>
          <p:cNvSpPr>
            <a:spLocks noChangeArrowheads="1"/>
          </p:cNvSpPr>
          <p:nvPr/>
        </p:nvSpPr>
        <p:spPr bwMode="auto">
          <a:xfrm>
            <a:off x="10713174" y="3915357"/>
            <a:ext cx="136189" cy="123122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Rectangle 17"/>
          <p:cNvSpPr>
            <a:spLocks noChangeArrowheads="1"/>
          </p:cNvSpPr>
          <p:nvPr/>
        </p:nvSpPr>
        <p:spPr bwMode="auto">
          <a:xfrm>
            <a:off x="10080681" y="3346374"/>
            <a:ext cx="137753" cy="180021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Rectangle 20"/>
          <p:cNvSpPr>
            <a:spLocks noChangeArrowheads="1"/>
          </p:cNvSpPr>
          <p:nvPr/>
        </p:nvSpPr>
        <p:spPr bwMode="auto">
          <a:xfrm>
            <a:off x="9451316" y="3706015"/>
            <a:ext cx="134624" cy="144057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Rectangle 22"/>
          <p:cNvSpPr>
            <a:spLocks noChangeArrowheads="1"/>
          </p:cNvSpPr>
          <p:nvPr/>
        </p:nvSpPr>
        <p:spPr bwMode="auto">
          <a:xfrm>
            <a:off x="8817252" y="3113852"/>
            <a:ext cx="137755" cy="203273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TextBox 108"/>
          <p:cNvSpPr txBox="1"/>
          <p:nvPr/>
        </p:nvSpPr>
        <p:spPr>
          <a:xfrm>
            <a:off x="8612169" y="2757596"/>
            <a:ext cx="549498" cy="330885"/>
          </a:xfrm>
          <a:prstGeom prst="rect">
            <a:avLst/>
          </a:prstGeom>
          <a:noFill/>
        </p:spPr>
        <p:txBody>
          <a:bodyPr wrap="none" lIns="83973" tIns="41986" rIns="83973" bIns="41986" rtlCol="0">
            <a:spAutoFit/>
          </a:bodyPr>
          <a:lstStyle>
            <a:defPPr>
              <a:defRPr lang="zh-CN"/>
            </a:defPPr>
            <a:lvl1pPr>
              <a:defRPr sz="1300">
                <a:solidFill>
                  <a:srgbClr val="F4DEBD"/>
                </a:solidFill>
              </a:defRPr>
            </a:lvl1pPr>
          </a:lstStyle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TextBox 108"/>
          <p:cNvSpPr txBox="1"/>
          <p:nvPr/>
        </p:nvSpPr>
        <p:spPr>
          <a:xfrm>
            <a:off x="9243097" y="3216791"/>
            <a:ext cx="549498" cy="330885"/>
          </a:xfrm>
          <a:prstGeom prst="rect">
            <a:avLst/>
          </a:prstGeom>
          <a:noFill/>
        </p:spPr>
        <p:txBody>
          <a:bodyPr wrap="none" lIns="83973" tIns="41986" rIns="83973" bIns="41986" rtlCol="0">
            <a:spAutoFit/>
          </a:bodyPr>
          <a:lstStyle>
            <a:defPPr>
              <a:defRPr lang="zh-CN"/>
            </a:defPPr>
            <a:lvl1pPr>
              <a:defRPr sz="1300">
                <a:solidFill>
                  <a:srgbClr val="F4DEBD"/>
                </a:solidFill>
              </a:defRPr>
            </a:lvl1pPr>
          </a:lstStyle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350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TextBox 108"/>
          <p:cNvSpPr txBox="1"/>
          <p:nvPr/>
        </p:nvSpPr>
        <p:spPr>
          <a:xfrm>
            <a:off x="9869493" y="2787135"/>
            <a:ext cx="549498" cy="330885"/>
          </a:xfrm>
          <a:prstGeom prst="rect">
            <a:avLst/>
          </a:prstGeom>
          <a:noFill/>
        </p:spPr>
        <p:txBody>
          <a:bodyPr wrap="none" lIns="83973" tIns="41986" rIns="83973" bIns="41986" rtlCol="0">
            <a:spAutoFit/>
          </a:bodyPr>
          <a:lstStyle>
            <a:defPPr>
              <a:defRPr lang="zh-CN"/>
            </a:defPPr>
            <a:lvl1pPr>
              <a:defRPr sz="1300">
                <a:solidFill>
                  <a:srgbClr val="F4DEBD"/>
                </a:solidFill>
              </a:defRPr>
            </a:lvl1pPr>
          </a:lstStyle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450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TextBox 108"/>
          <p:cNvSpPr txBox="1"/>
          <p:nvPr/>
        </p:nvSpPr>
        <p:spPr>
          <a:xfrm>
            <a:off x="10506522" y="3549930"/>
            <a:ext cx="549498" cy="330885"/>
          </a:xfrm>
          <a:prstGeom prst="rect">
            <a:avLst/>
          </a:prstGeom>
          <a:noFill/>
        </p:spPr>
        <p:txBody>
          <a:bodyPr wrap="none" lIns="83973" tIns="41986" rIns="83973" bIns="41986" rtlCol="0">
            <a:spAutoFit/>
          </a:bodyPr>
          <a:lstStyle>
            <a:defPPr>
              <a:defRPr lang="zh-CN"/>
            </a:defPPr>
            <a:lvl1pPr>
              <a:defRPr sz="1300">
                <a:solidFill>
                  <a:srgbClr val="F4DEBD"/>
                </a:solidFill>
              </a:defRPr>
            </a:lvl1pPr>
          </a:lstStyle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8" name="图片 87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4560100" y="2272809"/>
            <a:ext cx="287719" cy="276597"/>
          </a:xfrm>
          <a:prstGeom prst="rect">
            <a:avLst/>
          </a:prstGeom>
        </p:spPr>
      </p:pic>
      <p:sp>
        <p:nvSpPr>
          <p:cNvPr id="89" name="文本框 88"/>
          <p:cNvSpPr txBox="1"/>
          <p:nvPr/>
        </p:nvSpPr>
        <p:spPr>
          <a:xfrm>
            <a:off x="4464803" y="2589114"/>
            <a:ext cx="2822149" cy="6136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4924304" y="2204003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1" name="图片 90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7535095" y="4294665"/>
            <a:ext cx="287719" cy="276597"/>
          </a:xfrm>
          <a:prstGeom prst="rect">
            <a:avLst/>
          </a:prstGeom>
        </p:spPr>
      </p:pic>
      <p:sp>
        <p:nvSpPr>
          <p:cNvPr id="92" name="文本框 91"/>
          <p:cNvSpPr txBox="1"/>
          <p:nvPr/>
        </p:nvSpPr>
        <p:spPr>
          <a:xfrm>
            <a:off x="5207104" y="4625519"/>
            <a:ext cx="2723287" cy="6136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5781147" y="4256446"/>
            <a:ext cx="171400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6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4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2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2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8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60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66" grpId="0" animBg="1"/>
      <p:bldP spid="67" grpId="0" animBg="1"/>
      <p:bldP spid="68" grpId="0" animBg="1"/>
      <p:bldP spid="69" grpId="0" animBg="1"/>
      <p:bldP spid="70" grpId="0"/>
      <p:bldP spid="71" grpId="0"/>
      <p:bldP spid="72" grpId="0"/>
      <p:bldP spid="73" grpId="0"/>
      <p:bldP spid="74" grpId="0" animBg="1"/>
      <p:bldP spid="75" grpId="0" animBg="1"/>
      <p:bldP spid="76" grpId="0" animBg="1"/>
      <p:bldP spid="77" grpId="0" animBg="1"/>
      <p:bldP spid="78" grpId="0"/>
      <p:bldP spid="79" grpId="0"/>
      <p:bldP spid="80" grpId="0"/>
      <p:bldP spid="81" grpId="0"/>
      <p:bldP spid="89" grpId="0"/>
      <p:bldP spid="90" grpId="0"/>
      <p:bldP spid="92" grpId="0"/>
      <p:bldP spid="9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1" y="481294"/>
            <a:ext cx="10970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TWO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3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pic>
        <p:nvPicPr>
          <p:cNvPr id="22" name="图片 21" descr="OQAAAB+LCAAAAAAABACrVlIpqSxIVbJSCs5NLCpxyUxML0rM9SxJzVXSUfJMUbLKK83J0VFyysxLycxLdy/KLy0oVrKKjq0FALpUkis5AAA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455" y="719167"/>
            <a:ext cx="3422505" cy="7026597"/>
          </a:xfrm>
          <a:prstGeom prst="rect">
            <a:avLst/>
          </a:prstGeom>
        </p:spPr>
      </p:pic>
      <p:pic>
        <p:nvPicPr>
          <p:cNvPr id="23" name="图片 22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 r="68329"/>
          <a:stretch>
            <a:fillRect/>
          </a:stretch>
        </p:blipFill>
        <p:spPr>
          <a:xfrm>
            <a:off x="7497414" y="1584446"/>
            <a:ext cx="2964143" cy="5202779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7874073" y="3726613"/>
            <a:ext cx="2874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PICTURE</a:t>
            </a:r>
            <a:endParaRPr lang="zh-CN" alt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5" name="Chart 14"/>
          <p:cNvGraphicFramePr/>
          <p:nvPr/>
        </p:nvGraphicFramePr>
        <p:xfrm>
          <a:off x="564370" y="1757980"/>
          <a:ext cx="5183045" cy="4400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6691" y="481294"/>
            <a:ext cx="10970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TWO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34" b="42187"/>
          <a:stretch>
            <a:fillRect/>
          </a:stretch>
        </p:blipFill>
        <p:spPr>
          <a:xfrm>
            <a:off x="0" y="4039565"/>
            <a:ext cx="12192000" cy="2818435"/>
          </a:xfrm>
          <a:prstGeom prst="rect">
            <a:avLst/>
          </a:prstGeom>
        </p:spPr>
      </p:pic>
      <p:grpSp>
        <p:nvGrpSpPr>
          <p:cNvPr id="7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8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9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5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1326598" y="1882972"/>
            <a:ext cx="2683936" cy="2683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4836028" y="1882972"/>
            <a:ext cx="2683936" cy="2683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8345458" y="1882972"/>
            <a:ext cx="2683936" cy="2683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270589" y="4115397"/>
            <a:ext cx="748330" cy="748330"/>
          </a:xfrm>
          <a:prstGeom prst="ellipse">
            <a:avLst/>
          </a:prstGeom>
          <a:solidFill>
            <a:srgbClr val="FF940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284876" y="4197174"/>
            <a:ext cx="767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01</a:t>
            </a:r>
            <a:endParaRPr lang="zh-CN" altLang="en-US" sz="32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5754571" y="4192743"/>
            <a:ext cx="748330" cy="748330"/>
          </a:xfrm>
          <a:prstGeom prst="ellipse">
            <a:avLst/>
          </a:prstGeom>
          <a:solidFill>
            <a:srgbClr val="10746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768858" y="4274520"/>
            <a:ext cx="767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02</a:t>
            </a:r>
            <a:endParaRPr lang="zh-CN" altLang="en-US" sz="32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9292672" y="4192743"/>
            <a:ext cx="748330" cy="748330"/>
          </a:xfrm>
          <a:prstGeom prst="ellipse">
            <a:avLst/>
          </a:prstGeom>
          <a:solidFill>
            <a:srgbClr val="FF940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306959" y="4274520"/>
            <a:ext cx="767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03</a:t>
            </a:r>
            <a:endParaRPr lang="zh-CN" altLang="en-US" sz="32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840234" y="2573417"/>
            <a:ext cx="1617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800" b="1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664173" y="3194573"/>
            <a:ext cx="2019538" cy="89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32" name="图形 31" descr="OQAAAB+LCAAAAAAABACrVlIpqSxIVbJSCs5NLCpxyUxML0rM9SxJzVXSUfJMUbLKK83J0VFyysxLycxLdy/KLy0oVrKKjq0FALpUkis5AAA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97889" y="1957435"/>
            <a:ext cx="552450" cy="552450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5369176" y="2573417"/>
            <a:ext cx="1617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800" b="1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139636" y="3162140"/>
            <a:ext cx="2019538" cy="89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35" name="图形 34" descr="OQAAAB+LCAAAAAAABACrVlIpqSxIVbJSCs5NLCpxyUxML0rM9SxJzVXSUfJMUbLKK83J0VFyysxLycxLdy/KLy0oVrKKjq0FALpUkis5AAA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30527" y="1957435"/>
            <a:ext cx="552450" cy="552450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8899438" y="2573417"/>
            <a:ext cx="1617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800" b="1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698489" y="3162141"/>
            <a:ext cx="2019538" cy="89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38" name="图形 37" descr="OQAAAB+LCAAAAAAABACrVlIpqSxIVbJSCs5NLCpxyUxML0rM9SxJzVXSUfJMUbLKK83J0VFyysxLycxLdy/KLy0oVrKKjq0FALpUkis5AAA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92877" y="2022933"/>
            <a:ext cx="552450" cy="552450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30" grpId="0"/>
      <p:bldP spid="31" grpId="0"/>
      <p:bldP spid="33" grpId="0"/>
      <p:bldP spid="34" grpId="0"/>
      <p:bldP spid="36" grpId="0"/>
      <p:bldP spid="3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 r="49701"/>
          <a:stretch>
            <a:fillRect/>
          </a:stretch>
        </p:blipFill>
        <p:spPr>
          <a:xfrm>
            <a:off x="0" y="0"/>
            <a:ext cx="6132513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906484" y="1456135"/>
            <a:ext cx="4226029" cy="401875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6582728" y="3289179"/>
            <a:ext cx="2008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PA_组合 21"/>
          <p:cNvGrpSpPr/>
          <p:nvPr>
            <p:custDataLst>
              <p:tags r:id="rId2"/>
            </p:custDataLst>
          </p:nvPr>
        </p:nvGrpSpPr>
        <p:grpSpPr>
          <a:xfrm>
            <a:off x="10714277" y="-311193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9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5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2476500" y="1865313"/>
            <a:ext cx="3656013" cy="32003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819400" y="2300389"/>
            <a:ext cx="33631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blipFill>
                  <a:blip r:embed="rId3"/>
                  <a:stretch>
                    <a:fillRect/>
                  </a:stretch>
                </a:blipFill>
                <a:latin typeface="Arial Black" panose="020B0A04020102020204" pitchFamily="34" charset="0"/>
              </a:rPr>
              <a:t>PART  </a:t>
            </a:r>
            <a:endParaRPr lang="en-US" altLang="zh-CN" sz="7200" b="1" dirty="0">
              <a:blipFill>
                <a:blip r:embed="rId3"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  <a:p>
            <a:r>
              <a:rPr lang="en-US" altLang="zh-CN" sz="6600" b="1" dirty="0">
                <a:blipFill>
                  <a:blip r:embed="rId3"/>
                  <a:stretch>
                    <a:fillRect/>
                  </a:stretch>
                </a:blipFill>
                <a:latin typeface="Arial Black" panose="020B0A04020102020204" pitchFamily="34" charset="0"/>
              </a:rPr>
              <a:t>THREE</a:t>
            </a:r>
            <a:endParaRPr lang="zh-CN" altLang="en-US" sz="6600" b="1" dirty="0">
              <a:blipFill>
                <a:blip r:embed="rId3"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582728" y="3466071"/>
            <a:ext cx="5609272" cy="1412111"/>
          </a:xfrm>
          <a:prstGeom prst="rect">
            <a:avLst/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615361" y="3588279"/>
            <a:ext cx="4638943" cy="142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458526" y="2341169"/>
            <a:ext cx="4638943" cy="82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工作成就及不足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0">
        <p:checker/>
      </p:transition>
    </mc:Choice>
    <mc:Fallback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3" grpId="0" animBg="1"/>
      <p:bldP spid="6" grpId="0"/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36703" y="527460"/>
            <a:ext cx="125066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THREE</a:t>
            </a:r>
            <a:endParaRPr lang="zh-CN" altLang="en-US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19"/>
          <p:cNvGrpSpPr/>
          <p:nvPr/>
        </p:nvGrpSpPr>
        <p:grpSpPr>
          <a:xfrm>
            <a:off x="3486913" y="-1250949"/>
            <a:ext cx="2403536" cy="6191250"/>
            <a:chOff x="785692" y="-897163"/>
            <a:chExt cx="2641600" cy="6804477"/>
          </a:xfrm>
        </p:grpSpPr>
        <p:sp>
          <p:nvSpPr>
            <p:cNvPr id="23" name="Rectangle 20"/>
            <p:cNvSpPr/>
            <p:nvPr/>
          </p:nvSpPr>
          <p:spPr>
            <a:xfrm>
              <a:off x="785692" y="2061029"/>
              <a:ext cx="2641600" cy="3846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3300000" algn="tr" rotWithShape="0">
                <a:prstClr val="black">
                  <a:alpha val="3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1"/>
            <p:cNvGrpSpPr/>
            <p:nvPr/>
          </p:nvGrpSpPr>
          <p:grpSpPr>
            <a:xfrm>
              <a:off x="1975757" y="-897163"/>
              <a:ext cx="261471" cy="3052763"/>
              <a:chOff x="5664200" y="-884238"/>
              <a:chExt cx="547688" cy="6394451"/>
            </a:xfrm>
          </p:grpSpPr>
          <p:sp>
            <p:nvSpPr>
              <p:cNvPr id="25" name="Freeform 22"/>
              <p:cNvSpPr/>
              <p:nvPr/>
            </p:nvSpPr>
            <p:spPr bwMode="auto">
              <a:xfrm>
                <a:off x="5664200" y="5210175"/>
                <a:ext cx="547688" cy="300038"/>
              </a:xfrm>
              <a:custGeom>
                <a:avLst/>
                <a:gdLst>
                  <a:gd name="T0" fmla="*/ 143 w 143"/>
                  <a:gd name="T1" fmla="*/ 4 h 80"/>
                  <a:gd name="T2" fmla="*/ 138 w 143"/>
                  <a:gd name="T3" fmla="*/ 0 h 80"/>
                  <a:gd name="T4" fmla="*/ 5 w 143"/>
                  <a:gd name="T5" fmla="*/ 0 h 80"/>
                  <a:gd name="T6" fmla="*/ 0 w 143"/>
                  <a:gd name="T7" fmla="*/ 4 h 80"/>
                  <a:gd name="T8" fmla="*/ 0 w 143"/>
                  <a:gd name="T9" fmla="*/ 75 h 80"/>
                  <a:gd name="T10" fmla="*/ 5 w 143"/>
                  <a:gd name="T11" fmla="*/ 80 h 80"/>
                  <a:gd name="T12" fmla="*/ 24 w 143"/>
                  <a:gd name="T13" fmla="*/ 80 h 80"/>
                  <a:gd name="T14" fmla="*/ 24 w 143"/>
                  <a:gd name="T15" fmla="*/ 79 h 80"/>
                  <a:gd name="T16" fmla="*/ 35 w 143"/>
                  <a:gd name="T17" fmla="*/ 68 h 80"/>
                  <a:gd name="T18" fmla="*/ 46 w 143"/>
                  <a:gd name="T19" fmla="*/ 79 h 80"/>
                  <a:gd name="T20" fmla="*/ 46 w 143"/>
                  <a:gd name="T21" fmla="*/ 80 h 80"/>
                  <a:gd name="T22" fmla="*/ 99 w 143"/>
                  <a:gd name="T23" fmla="*/ 80 h 80"/>
                  <a:gd name="T24" fmla="*/ 99 w 143"/>
                  <a:gd name="T25" fmla="*/ 79 h 80"/>
                  <a:gd name="T26" fmla="*/ 110 w 143"/>
                  <a:gd name="T27" fmla="*/ 68 h 80"/>
                  <a:gd name="T28" fmla="*/ 121 w 143"/>
                  <a:gd name="T29" fmla="*/ 79 h 80"/>
                  <a:gd name="T30" fmla="*/ 121 w 143"/>
                  <a:gd name="T31" fmla="*/ 80 h 80"/>
                  <a:gd name="T32" fmla="*/ 138 w 143"/>
                  <a:gd name="T33" fmla="*/ 80 h 80"/>
                  <a:gd name="T34" fmla="*/ 143 w 143"/>
                  <a:gd name="T35" fmla="*/ 75 h 80"/>
                  <a:gd name="T36" fmla="*/ 143 w 143"/>
                  <a:gd name="T37" fmla="*/ 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3" h="80">
                    <a:moveTo>
                      <a:pt x="143" y="4"/>
                    </a:moveTo>
                    <a:cubicBezTo>
                      <a:pt x="143" y="2"/>
                      <a:pt x="140" y="0"/>
                      <a:pt x="13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0" y="78"/>
                      <a:pt x="2" y="80"/>
                      <a:pt x="5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24" y="79"/>
                      <a:pt x="24" y="79"/>
                      <a:pt x="24" y="79"/>
                    </a:cubicBezTo>
                    <a:cubicBezTo>
                      <a:pt x="24" y="73"/>
                      <a:pt x="29" y="68"/>
                      <a:pt x="35" y="68"/>
                    </a:cubicBezTo>
                    <a:cubicBezTo>
                      <a:pt x="41" y="68"/>
                      <a:pt x="46" y="73"/>
                      <a:pt x="46" y="79"/>
                    </a:cubicBezTo>
                    <a:cubicBezTo>
                      <a:pt x="46" y="79"/>
                      <a:pt x="46" y="79"/>
                      <a:pt x="46" y="80"/>
                    </a:cubicBezTo>
                    <a:cubicBezTo>
                      <a:pt x="99" y="80"/>
                      <a:pt x="99" y="80"/>
                      <a:pt x="99" y="80"/>
                    </a:cubicBezTo>
                    <a:cubicBezTo>
                      <a:pt x="99" y="79"/>
                      <a:pt x="99" y="79"/>
                      <a:pt x="99" y="79"/>
                    </a:cubicBezTo>
                    <a:cubicBezTo>
                      <a:pt x="99" y="73"/>
                      <a:pt x="104" y="68"/>
                      <a:pt x="110" y="68"/>
                    </a:cubicBezTo>
                    <a:cubicBezTo>
                      <a:pt x="116" y="68"/>
                      <a:pt x="121" y="73"/>
                      <a:pt x="121" y="79"/>
                    </a:cubicBezTo>
                    <a:cubicBezTo>
                      <a:pt x="121" y="79"/>
                      <a:pt x="121" y="79"/>
                      <a:pt x="121" y="80"/>
                    </a:cubicBezTo>
                    <a:cubicBezTo>
                      <a:pt x="138" y="80"/>
                      <a:pt x="138" y="80"/>
                      <a:pt x="138" y="80"/>
                    </a:cubicBezTo>
                    <a:cubicBezTo>
                      <a:pt x="140" y="80"/>
                      <a:pt x="143" y="78"/>
                      <a:pt x="143" y="75"/>
                    </a:cubicBezTo>
                    <a:lnTo>
                      <a:pt x="143" y="4"/>
                    </a:lnTo>
                    <a:close/>
                  </a:path>
                </a:pathLst>
              </a:custGeom>
              <a:solidFill>
                <a:srgbClr val="4142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6" name="Freeform 23"/>
              <p:cNvSpPr/>
              <p:nvPr/>
            </p:nvSpPr>
            <p:spPr bwMode="auto">
              <a:xfrm>
                <a:off x="6005513" y="5210175"/>
                <a:ext cx="79375" cy="258763"/>
              </a:xfrm>
              <a:custGeom>
                <a:avLst/>
                <a:gdLst>
                  <a:gd name="T0" fmla="*/ 2 w 21"/>
                  <a:gd name="T1" fmla="*/ 0 h 69"/>
                  <a:gd name="T2" fmla="*/ 0 w 21"/>
                  <a:gd name="T3" fmla="*/ 9 h 69"/>
                  <a:gd name="T4" fmla="*/ 16 w 21"/>
                  <a:gd name="T5" fmla="*/ 69 h 69"/>
                  <a:gd name="T6" fmla="*/ 21 w 21"/>
                  <a:gd name="T7" fmla="*/ 68 h 69"/>
                  <a:gd name="T8" fmla="*/ 21 w 21"/>
                  <a:gd name="T9" fmla="*/ 68 h 69"/>
                  <a:gd name="T10" fmla="*/ 6 w 21"/>
                  <a:gd name="T11" fmla="*/ 8 h 69"/>
                  <a:gd name="T12" fmla="*/ 8 w 21"/>
                  <a:gd name="T13" fmla="*/ 0 h 69"/>
                  <a:gd name="T14" fmla="*/ 2 w 21"/>
                  <a:gd name="T15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69">
                    <a:moveTo>
                      <a:pt x="2" y="0"/>
                    </a:moveTo>
                    <a:cubicBezTo>
                      <a:pt x="0" y="3"/>
                      <a:pt x="0" y="6"/>
                      <a:pt x="0" y="9"/>
                    </a:cubicBezTo>
                    <a:cubicBezTo>
                      <a:pt x="16" y="69"/>
                      <a:pt x="16" y="69"/>
                      <a:pt x="16" y="69"/>
                    </a:cubicBezTo>
                    <a:cubicBezTo>
                      <a:pt x="17" y="68"/>
                      <a:pt x="19" y="68"/>
                      <a:pt x="21" y="68"/>
                    </a:cubicBezTo>
                    <a:cubicBezTo>
                      <a:pt x="21" y="68"/>
                      <a:pt x="21" y="68"/>
                      <a:pt x="21" y="6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5"/>
                      <a:pt x="6" y="2"/>
                      <a:pt x="8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7" name="Freeform 24"/>
              <p:cNvSpPr/>
              <p:nvPr/>
            </p:nvSpPr>
            <p:spPr bwMode="auto">
              <a:xfrm>
                <a:off x="5786438" y="5210175"/>
                <a:ext cx="84138" cy="255588"/>
              </a:xfrm>
              <a:custGeom>
                <a:avLst/>
                <a:gdLst>
                  <a:gd name="T0" fmla="*/ 0 w 22"/>
                  <a:gd name="T1" fmla="*/ 68 h 68"/>
                  <a:gd name="T2" fmla="*/ 3 w 22"/>
                  <a:gd name="T3" fmla="*/ 68 h 68"/>
                  <a:gd name="T4" fmla="*/ 6 w 22"/>
                  <a:gd name="T5" fmla="*/ 68 h 68"/>
                  <a:gd name="T6" fmla="*/ 22 w 22"/>
                  <a:gd name="T7" fmla="*/ 9 h 68"/>
                  <a:gd name="T8" fmla="*/ 22 w 22"/>
                  <a:gd name="T9" fmla="*/ 8 h 68"/>
                  <a:gd name="T10" fmla="*/ 20 w 22"/>
                  <a:gd name="T11" fmla="*/ 0 h 68"/>
                  <a:gd name="T12" fmla="*/ 14 w 22"/>
                  <a:gd name="T13" fmla="*/ 0 h 68"/>
                  <a:gd name="T14" fmla="*/ 14 w 22"/>
                  <a:gd name="T15" fmla="*/ 0 h 68"/>
                  <a:gd name="T16" fmla="*/ 16 w 22"/>
                  <a:gd name="T17" fmla="*/ 8 h 68"/>
                  <a:gd name="T18" fmla="*/ 0 w 22"/>
                  <a:gd name="T1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68">
                    <a:moveTo>
                      <a:pt x="0" y="68"/>
                    </a:moveTo>
                    <a:cubicBezTo>
                      <a:pt x="1" y="68"/>
                      <a:pt x="2" y="68"/>
                      <a:pt x="3" y="68"/>
                    </a:cubicBezTo>
                    <a:cubicBezTo>
                      <a:pt x="4" y="68"/>
                      <a:pt x="5" y="68"/>
                      <a:pt x="6" y="68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6"/>
                      <a:pt x="22" y="3"/>
                      <a:pt x="20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6" y="2"/>
                      <a:pt x="16" y="5"/>
                      <a:pt x="16" y="8"/>
                    </a:cubicBezTo>
                    <a:lnTo>
                      <a:pt x="0" y="68"/>
                    </a:ln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8" name="Freeform 25"/>
              <p:cNvSpPr/>
              <p:nvPr/>
            </p:nvSpPr>
            <p:spPr bwMode="auto">
              <a:xfrm>
                <a:off x="5783263" y="-884238"/>
                <a:ext cx="309563" cy="6383338"/>
              </a:xfrm>
              <a:custGeom>
                <a:avLst/>
                <a:gdLst>
                  <a:gd name="T0" fmla="*/ 64 w 81"/>
                  <a:gd name="T1" fmla="*/ 1601 h 1699"/>
                  <a:gd name="T2" fmla="*/ 66 w 81"/>
                  <a:gd name="T3" fmla="*/ 1589 h 1699"/>
                  <a:gd name="T4" fmla="*/ 71 w 81"/>
                  <a:gd name="T5" fmla="*/ 1580 h 1699"/>
                  <a:gd name="T6" fmla="*/ 63 w 81"/>
                  <a:gd name="T7" fmla="*/ 1555 h 1699"/>
                  <a:gd name="T8" fmla="*/ 44 w 81"/>
                  <a:gd name="T9" fmla="*/ 1550 h 1699"/>
                  <a:gd name="T10" fmla="*/ 44 w 81"/>
                  <a:gd name="T11" fmla="*/ 0 h 1699"/>
                  <a:gd name="T12" fmla="*/ 37 w 81"/>
                  <a:gd name="T13" fmla="*/ 0 h 1699"/>
                  <a:gd name="T14" fmla="*/ 37 w 81"/>
                  <a:gd name="T15" fmla="*/ 1550 h 1699"/>
                  <a:gd name="T16" fmla="*/ 18 w 81"/>
                  <a:gd name="T17" fmla="*/ 1555 h 1699"/>
                  <a:gd name="T18" fmla="*/ 10 w 81"/>
                  <a:gd name="T19" fmla="*/ 1580 h 1699"/>
                  <a:gd name="T20" fmla="*/ 15 w 81"/>
                  <a:gd name="T21" fmla="*/ 1589 h 1699"/>
                  <a:gd name="T22" fmla="*/ 17 w 81"/>
                  <a:gd name="T23" fmla="*/ 1601 h 1699"/>
                  <a:gd name="T24" fmla="*/ 0 w 81"/>
                  <a:gd name="T25" fmla="*/ 1695 h 1699"/>
                  <a:gd name="T26" fmla="*/ 2 w 81"/>
                  <a:gd name="T27" fmla="*/ 1698 h 1699"/>
                  <a:gd name="T28" fmla="*/ 6 w 81"/>
                  <a:gd name="T29" fmla="*/ 1696 h 1699"/>
                  <a:gd name="T30" fmla="*/ 23 w 81"/>
                  <a:gd name="T31" fmla="*/ 1602 h 1699"/>
                  <a:gd name="T32" fmla="*/ 23 w 81"/>
                  <a:gd name="T33" fmla="*/ 1602 h 1699"/>
                  <a:gd name="T34" fmla="*/ 20 w 81"/>
                  <a:gd name="T35" fmla="*/ 1587 h 1699"/>
                  <a:gd name="T36" fmla="*/ 15 w 81"/>
                  <a:gd name="T37" fmla="*/ 1577 h 1699"/>
                  <a:gd name="T38" fmla="*/ 21 w 81"/>
                  <a:gd name="T39" fmla="*/ 1561 h 1699"/>
                  <a:gd name="T40" fmla="*/ 37 w 81"/>
                  <a:gd name="T41" fmla="*/ 1556 h 1699"/>
                  <a:gd name="T42" fmla="*/ 37 w 81"/>
                  <a:gd name="T43" fmla="*/ 1561 h 1699"/>
                  <a:gd name="T44" fmla="*/ 40 w 81"/>
                  <a:gd name="T45" fmla="*/ 1564 h 1699"/>
                  <a:gd name="T46" fmla="*/ 44 w 81"/>
                  <a:gd name="T47" fmla="*/ 1561 h 1699"/>
                  <a:gd name="T48" fmla="*/ 44 w 81"/>
                  <a:gd name="T49" fmla="*/ 1556 h 1699"/>
                  <a:gd name="T50" fmla="*/ 60 w 81"/>
                  <a:gd name="T51" fmla="*/ 1561 h 1699"/>
                  <a:gd name="T52" fmla="*/ 66 w 81"/>
                  <a:gd name="T53" fmla="*/ 1577 h 1699"/>
                  <a:gd name="T54" fmla="*/ 61 w 81"/>
                  <a:gd name="T55" fmla="*/ 1586 h 1699"/>
                  <a:gd name="T56" fmla="*/ 58 w 81"/>
                  <a:gd name="T57" fmla="*/ 1602 h 1699"/>
                  <a:gd name="T58" fmla="*/ 75 w 81"/>
                  <a:gd name="T59" fmla="*/ 1696 h 1699"/>
                  <a:gd name="T60" fmla="*/ 78 w 81"/>
                  <a:gd name="T61" fmla="*/ 1699 h 1699"/>
                  <a:gd name="T62" fmla="*/ 79 w 81"/>
                  <a:gd name="T63" fmla="*/ 1698 h 1699"/>
                  <a:gd name="T64" fmla="*/ 81 w 81"/>
                  <a:gd name="T65" fmla="*/ 1695 h 1699"/>
                  <a:gd name="T66" fmla="*/ 64 w 81"/>
                  <a:gd name="T67" fmla="*/ 1601 h 1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1" h="1699">
                    <a:moveTo>
                      <a:pt x="64" y="1601"/>
                    </a:moveTo>
                    <a:cubicBezTo>
                      <a:pt x="64" y="1597"/>
                      <a:pt x="64" y="1593"/>
                      <a:pt x="66" y="1589"/>
                    </a:cubicBezTo>
                    <a:cubicBezTo>
                      <a:pt x="71" y="1580"/>
                      <a:pt x="71" y="1580"/>
                      <a:pt x="71" y="1580"/>
                    </a:cubicBezTo>
                    <a:cubicBezTo>
                      <a:pt x="76" y="1571"/>
                      <a:pt x="72" y="1560"/>
                      <a:pt x="63" y="1555"/>
                    </a:cubicBezTo>
                    <a:cubicBezTo>
                      <a:pt x="57" y="1552"/>
                      <a:pt x="51" y="1550"/>
                      <a:pt x="44" y="155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1550"/>
                      <a:pt x="37" y="1550"/>
                      <a:pt x="37" y="1550"/>
                    </a:cubicBezTo>
                    <a:cubicBezTo>
                      <a:pt x="30" y="1551"/>
                      <a:pt x="24" y="1552"/>
                      <a:pt x="18" y="1555"/>
                    </a:cubicBezTo>
                    <a:cubicBezTo>
                      <a:pt x="9" y="1560"/>
                      <a:pt x="5" y="1571"/>
                      <a:pt x="10" y="1580"/>
                    </a:cubicBezTo>
                    <a:cubicBezTo>
                      <a:pt x="15" y="1589"/>
                      <a:pt x="15" y="1589"/>
                      <a:pt x="15" y="1589"/>
                    </a:cubicBezTo>
                    <a:cubicBezTo>
                      <a:pt x="17" y="1593"/>
                      <a:pt x="17" y="1597"/>
                      <a:pt x="17" y="1601"/>
                    </a:cubicBezTo>
                    <a:cubicBezTo>
                      <a:pt x="0" y="1695"/>
                      <a:pt x="0" y="1695"/>
                      <a:pt x="0" y="1695"/>
                    </a:cubicBezTo>
                    <a:cubicBezTo>
                      <a:pt x="0" y="1696"/>
                      <a:pt x="1" y="1698"/>
                      <a:pt x="2" y="1698"/>
                    </a:cubicBezTo>
                    <a:cubicBezTo>
                      <a:pt x="4" y="1698"/>
                      <a:pt x="5" y="1697"/>
                      <a:pt x="6" y="1696"/>
                    </a:cubicBezTo>
                    <a:cubicBezTo>
                      <a:pt x="23" y="1602"/>
                      <a:pt x="23" y="1602"/>
                      <a:pt x="23" y="1602"/>
                    </a:cubicBezTo>
                    <a:cubicBezTo>
                      <a:pt x="23" y="1602"/>
                      <a:pt x="23" y="1602"/>
                      <a:pt x="23" y="1602"/>
                    </a:cubicBezTo>
                    <a:cubicBezTo>
                      <a:pt x="24" y="1596"/>
                      <a:pt x="23" y="1591"/>
                      <a:pt x="20" y="1587"/>
                    </a:cubicBezTo>
                    <a:cubicBezTo>
                      <a:pt x="15" y="1577"/>
                      <a:pt x="15" y="1577"/>
                      <a:pt x="15" y="1577"/>
                    </a:cubicBezTo>
                    <a:cubicBezTo>
                      <a:pt x="12" y="1571"/>
                      <a:pt x="15" y="1564"/>
                      <a:pt x="21" y="1561"/>
                    </a:cubicBezTo>
                    <a:cubicBezTo>
                      <a:pt x="26" y="1558"/>
                      <a:pt x="31" y="1557"/>
                      <a:pt x="37" y="1556"/>
                    </a:cubicBezTo>
                    <a:cubicBezTo>
                      <a:pt x="37" y="1561"/>
                      <a:pt x="37" y="1561"/>
                      <a:pt x="37" y="1561"/>
                    </a:cubicBezTo>
                    <a:cubicBezTo>
                      <a:pt x="37" y="1562"/>
                      <a:pt x="39" y="1564"/>
                      <a:pt x="40" y="1564"/>
                    </a:cubicBezTo>
                    <a:cubicBezTo>
                      <a:pt x="42" y="1564"/>
                      <a:pt x="44" y="1562"/>
                      <a:pt x="44" y="1561"/>
                    </a:cubicBezTo>
                    <a:cubicBezTo>
                      <a:pt x="44" y="1556"/>
                      <a:pt x="44" y="1556"/>
                      <a:pt x="44" y="1556"/>
                    </a:cubicBezTo>
                    <a:cubicBezTo>
                      <a:pt x="50" y="1556"/>
                      <a:pt x="55" y="1558"/>
                      <a:pt x="60" y="1561"/>
                    </a:cubicBezTo>
                    <a:cubicBezTo>
                      <a:pt x="66" y="1564"/>
                      <a:pt x="69" y="1571"/>
                      <a:pt x="66" y="1577"/>
                    </a:cubicBezTo>
                    <a:cubicBezTo>
                      <a:pt x="61" y="1586"/>
                      <a:pt x="61" y="1586"/>
                      <a:pt x="61" y="1586"/>
                    </a:cubicBezTo>
                    <a:cubicBezTo>
                      <a:pt x="58" y="1591"/>
                      <a:pt x="58" y="1597"/>
                      <a:pt x="58" y="1602"/>
                    </a:cubicBezTo>
                    <a:cubicBezTo>
                      <a:pt x="75" y="1696"/>
                      <a:pt x="75" y="1696"/>
                      <a:pt x="75" y="1696"/>
                    </a:cubicBezTo>
                    <a:cubicBezTo>
                      <a:pt x="75" y="1697"/>
                      <a:pt x="77" y="1699"/>
                      <a:pt x="78" y="1699"/>
                    </a:cubicBezTo>
                    <a:cubicBezTo>
                      <a:pt x="78" y="1699"/>
                      <a:pt x="78" y="1698"/>
                      <a:pt x="79" y="1698"/>
                    </a:cubicBezTo>
                    <a:cubicBezTo>
                      <a:pt x="80" y="1698"/>
                      <a:pt x="81" y="1697"/>
                      <a:pt x="81" y="1695"/>
                    </a:cubicBezTo>
                    <a:lnTo>
                      <a:pt x="64" y="1601"/>
                    </a:lnTo>
                    <a:close/>
                  </a:path>
                </a:pathLst>
              </a:custGeom>
              <a:solidFill>
                <a:srgbClr val="9C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9" name="Group 26"/>
          <p:cNvGrpSpPr/>
          <p:nvPr/>
        </p:nvGrpSpPr>
        <p:grpSpPr>
          <a:xfrm>
            <a:off x="6307057" y="-361949"/>
            <a:ext cx="2403536" cy="6191250"/>
            <a:chOff x="785692" y="-897163"/>
            <a:chExt cx="2641600" cy="6804477"/>
          </a:xfrm>
        </p:grpSpPr>
        <p:sp>
          <p:nvSpPr>
            <p:cNvPr id="30" name="Rectangle 27"/>
            <p:cNvSpPr/>
            <p:nvPr/>
          </p:nvSpPr>
          <p:spPr>
            <a:xfrm>
              <a:off x="785692" y="2061029"/>
              <a:ext cx="2641600" cy="3846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3300000" algn="tr" rotWithShape="0">
                <a:prstClr val="black">
                  <a:alpha val="3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28"/>
            <p:cNvGrpSpPr/>
            <p:nvPr/>
          </p:nvGrpSpPr>
          <p:grpSpPr>
            <a:xfrm>
              <a:off x="1975757" y="-897163"/>
              <a:ext cx="261471" cy="3052763"/>
              <a:chOff x="5664200" y="-884238"/>
              <a:chExt cx="547688" cy="6394451"/>
            </a:xfrm>
          </p:grpSpPr>
          <p:sp>
            <p:nvSpPr>
              <p:cNvPr id="32" name="Freeform 29"/>
              <p:cNvSpPr/>
              <p:nvPr/>
            </p:nvSpPr>
            <p:spPr bwMode="auto">
              <a:xfrm>
                <a:off x="5664200" y="5210175"/>
                <a:ext cx="547688" cy="300038"/>
              </a:xfrm>
              <a:custGeom>
                <a:avLst/>
                <a:gdLst>
                  <a:gd name="T0" fmla="*/ 143 w 143"/>
                  <a:gd name="T1" fmla="*/ 4 h 80"/>
                  <a:gd name="T2" fmla="*/ 138 w 143"/>
                  <a:gd name="T3" fmla="*/ 0 h 80"/>
                  <a:gd name="T4" fmla="*/ 5 w 143"/>
                  <a:gd name="T5" fmla="*/ 0 h 80"/>
                  <a:gd name="T6" fmla="*/ 0 w 143"/>
                  <a:gd name="T7" fmla="*/ 4 h 80"/>
                  <a:gd name="T8" fmla="*/ 0 w 143"/>
                  <a:gd name="T9" fmla="*/ 75 h 80"/>
                  <a:gd name="T10" fmla="*/ 5 w 143"/>
                  <a:gd name="T11" fmla="*/ 80 h 80"/>
                  <a:gd name="T12" fmla="*/ 24 w 143"/>
                  <a:gd name="T13" fmla="*/ 80 h 80"/>
                  <a:gd name="T14" fmla="*/ 24 w 143"/>
                  <a:gd name="T15" fmla="*/ 79 h 80"/>
                  <a:gd name="T16" fmla="*/ 35 w 143"/>
                  <a:gd name="T17" fmla="*/ 68 h 80"/>
                  <a:gd name="T18" fmla="*/ 46 w 143"/>
                  <a:gd name="T19" fmla="*/ 79 h 80"/>
                  <a:gd name="T20" fmla="*/ 46 w 143"/>
                  <a:gd name="T21" fmla="*/ 80 h 80"/>
                  <a:gd name="T22" fmla="*/ 99 w 143"/>
                  <a:gd name="T23" fmla="*/ 80 h 80"/>
                  <a:gd name="T24" fmla="*/ 99 w 143"/>
                  <a:gd name="T25" fmla="*/ 79 h 80"/>
                  <a:gd name="T26" fmla="*/ 110 w 143"/>
                  <a:gd name="T27" fmla="*/ 68 h 80"/>
                  <a:gd name="T28" fmla="*/ 121 w 143"/>
                  <a:gd name="T29" fmla="*/ 79 h 80"/>
                  <a:gd name="T30" fmla="*/ 121 w 143"/>
                  <a:gd name="T31" fmla="*/ 80 h 80"/>
                  <a:gd name="T32" fmla="*/ 138 w 143"/>
                  <a:gd name="T33" fmla="*/ 80 h 80"/>
                  <a:gd name="T34" fmla="*/ 143 w 143"/>
                  <a:gd name="T35" fmla="*/ 75 h 80"/>
                  <a:gd name="T36" fmla="*/ 143 w 143"/>
                  <a:gd name="T37" fmla="*/ 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3" h="80">
                    <a:moveTo>
                      <a:pt x="143" y="4"/>
                    </a:moveTo>
                    <a:cubicBezTo>
                      <a:pt x="143" y="2"/>
                      <a:pt x="140" y="0"/>
                      <a:pt x="13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0" y="78"/>
                      <a:pt x="2" y="80"/>
                      <a:pt x="5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24" y="79"/>
                      <a:pt x="24" y="79"/>
                      <a:pt x="24" y="79"/>
                    </a:cubicBezTo>
                    <a:cubicBezTo>
                      <a:pt x="24" y="73"/>
                      <a:pt x="29" y="68"/>
                      <a:pt x="35" y="68"/>
                    </a:cubicBezTo>
                    <a:cubicBezTo>
                      <a:pt x="41" y="68"/>
                      <a:pt x="46" y="73"/>
                      <a:pt x="46" y="79"/>
                    </a:cubicBezTo>
                    <a:cubicBezTo>
                      <a:pt x="46" y="79"/>
                      <a:pt x="46" y="79"/>
                      <a:pt x="46" y="80"/>
                    </a:cubicBezTo>
                    <a:cubicBezTo>
                      <a:pt x="99" y="80"/>
                      <a:pt x="99" y="80"/>
                      <a:pt x="99" y="80"/>
                    </a:cubicBezTo>
                    <a:cubicBezTo>
                      <a:pt x="99" y="79"/>
                      <a:pt x="99" y="79"/>
                      <a:pt x="99" y="79"/>
                    </a:cubicBezTo>
                    <a:cubicBezTo>
                      <a:pt x="99" y="73"/>
                      <a:pt x="104" y="68"/>
                      <a:pt x="110" y="68"/>
                    </a:cubicBezTo>
                    <a:cubicBezTo>
                      <a:pt x="116" y="68"/>
                      <a:pt x="121" y="73"/>
                      <a:pt x="121" y="79"/>
                    </a:cubicBezTo>
                    <a:cubicBezTo>
                      <a:pt x="121" y="79"/>
                      <a:pt x="121" y="79"/>
                      <a:pt x="121" y="80"/>
                    </a:cubicBezTo>
                    <a:cubicBezTo>
                      <a:pt x="138" y="80"/>
                      <a:pt x="138" y="80"/>
                      <a:pt x="138" y="80"/>
                    </a:cubicBezTo>
                    <a:cubicBezTo>
                      <a:pt x="140" y="80"/>
                      <a:pt x="143" y="78"/>
                      <a:pt x="143" y="75"/>
                    </a:cubicBezTo>
                    <a:lnTo>
                      <a:pt x="143" y="4"/>
                    </a:lnTo>
                    <a:close/>
                  </a:path>
                </a:pathLst>
              </a:custGeom>
              <a:solidFill>
                <a:srgbClr val="4142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3" name="Freeform 30"/>
              <p:cNvSpPr/>
              <p:nvPr/>
            </p:nvSpPr>
            <p:spPr bwMode="auto">
              <a:xfrm>
                <a:off x="6005513" y="5210175"/>
                <a:ext cx="79375" cy="258763"/>
              </a:xfrm>
              <a:custGeom>
                <a:avLst/>
                <a:gdLst>
                  <a:gd name="T0" fmla="*/ 2 w 21"/>
                  <a:gd name="T1" fmla="*/ 0 h 69"/>
                  <a:gd name="T2" fmla="*/ 0 w 21"/>
                  <a:gd name="T3" fmla="*/ 9 h 69"/>
                  <a:gd name="T4" fmla="*/ 16 w 21"/>
                  <a:gd name="T5" fmla="*/ 69 h 69"/>
                  <a:gd name="T6" fmla="*/ 21 w 21"/>
                  <a:gd name="T7" fmla="*/ 68 h 69"/>
                  <a:gd name="T8" fmla="*/ 21 w 21"/>
                  <a:gd name="T9" fmla="*/ 68 h 69"/>
                  <a:gd name="T10" fmla="*/ 6 w 21"/>
                  <a:gd name="T11" fmla="*/ 8 h 69"/>
                  <a:gd name="T12" fmla="*/ 8 w 21"/>
                  <a:gd name="T13" fmla="*/ 0 h 69"/>
                  <a:gd name="T14" fmla="*/ 2 w 21"/>
                  <a:gd name="T15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69">
                    <a:moveTo>
                      <a:pt x="2" y="0"/>
                    </a:moveTo>
                    <a:cubicBezTo>
                      <a:pt x="0" y="3"/>
                      <a:pt x="0" y="6"/>
                      <a:pt x="0" y="9"/>
                    </a:cubicBezTo>
                    <a:cubicBezTo>
                      <a:pt x="16" y="69"/>
                      <a:pt x="16" y="69"/>
                      <a:pt x="16" y="69"/>
                    </a:cubicBezTo>
                    <a:cubicBezTo>
                      <a:pt x="17" y="68"/>
                      <a:pt x="19" y="68"/>
                      <a:pt x="21" y="68"/>
                    </a:cubicBezTo>
                    <a:cubicBezTo>
                      <a:pt x="21" y="68"/>
                      <a:pt x="21" y="68"/>
                      <a:pt x="21" y="6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5"/>
                      <a:pt x="6" y="2"/>
                      <a:pt x="8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4" name="Freeform 31"/>
              <p:cNvSpPr/>
              <p:nvPr/>
            </p:nvSpPr>
            <p:spPr bwMode="auto">
              <a:xfrm>
                <a:off x="5786438" y="5210175"/>
                <a:ext cx="84138" cy="255588"/>
              </a:xfrm>
              <a:custGeom>
                <a:avLst/>
                <a:gdLst>
                  <a:gd name="T0" fmla="*/ 0 w 22"/>
                  <a:gd name="T1" fmla="*/ 68 h 68"/>
                  <a:gd name="T2" fmla="*/ 3 w 22"/>
                  <a:gd name="T3" fmla="*/ 68 h 68"/>
                  <a:gd name="T4" fmla="*/ 6 w 22"/>
                  <a:gd name="T5" fmla="*/ 68 h 68"/>
                  <a:gd name="T6" fmla="*/ 22 w 22"/>
                  <a:gd name="T7" fmla="*/ 9 h 68"/>
                  <a:gd name="T8" fmla="*/ 22 w 22"/>
                  <a:gd name="T9" fmla="*/ 8 h 68"/>
                  <a:gd name="T10" fmla="*/ 20 w 22"/>
                  <a:gd name="T11" fmla="*/ 0 h 68"/>
                  <a:gd name="T12" fmla="*/ 14 w 22"/>
                  <a:gd name="T13" fmla="*/ 0 h 68"/>
                  <a:gd name="T14" fmla="*/ 14 w 22"/>
                  <a:gd name="T15" fmla="*/ 0 h 68"/>
                  <a:gd name="T16" fmla="*/ 16 w 22"/>
                  <a:gd name="T17" fmla="*/ 8 h 68"/>
                  <a:gd name="T18" fmla="*/ 0 w 22"/>
                  <a:gd name="T1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68">
                    <a:moveTo>
                      <a:pt x="0" y="68"/>
                    </a:moveTo>
                    <a:cubicBezTo>
                      <a:pt x="1" y="68"/>
                      <a:pt x="2" y="68"/>
                      <a:pt x="3" y="68"/>
                    </a:cubicBezTo>
                    <a:cubicBezTo>
                      <a:pt x="4" y="68"/>
                      <a:pt x="5" y="68"/>
                      <a:pt x="6" y="68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6"/>
                      <a:pt x="22" y="3"/>
                      <a:pt x="20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6" y="2"/>
                      <a:pt x="16" y="5"/>
                      <a:pt x="16" y="8"/>
                    </a:cubicBezTo>
                    <a:lnTo>
                      <a:pt x="0" y="68"/>
                    </a:ln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5" name="Freeform 32"/>
              <p:cNvSpPr/>
              <p:nvPr/>
            </p:nvSpPr>
            <p:spPr bwMode="auto">
              <a:xfrm>
                <a:off x="5783263" y="-884238"/>
                <a:ext cx="309563" cy="6383338"/>
              </a:xfrm>
              <a:custGeom>
                <a:avLst/>
                <a:gdLst>
                  <a:gd name="T0" fmla="*/ 64 w 81"/>
                  <a:gd name="T1" fmla="*/ 1601 h 1699"/>
                  <a:gd name="T2" fmla="*/ 66 w 81"/>
                  <a:gd name="T3" fmla="*/ 1589 h 1699"/>
                  <a:gd name="T4" fmla="*/ 71 w 81"/>
                  <a:gd name="T5" fmla="*/ 1580 h 1699"/>
                  <a:gd name="T6" fmla="*/ 63 w 81"/>
                  <a:gd name="T7" fmla="*/ 1555 h 1699"/>
                  <a:gd name="T8" fmla="*/ 44 w 81"/>
                  <a:gd name="T9" fmla="*/ 1550 h 1699"/>
                  <a:gd name="T10" fmla="*/ 44 w 81"/>
                  <a:gd name="T11" fmla="*/ 0 h 1699"/>
                  <a:gd name="T12" fmla="*/ 37 w 81"/>
                  <a:gd name="T13" fmla="*/ 0 h 1699"/>
                  <a:gd name="T14" fmla="*/ 37 w 81"/>
                  <a:gd name="T15" fmla="*/ 1550 h 1699"/>
                  <a:gd name="T16" fmla="*/ 18 w 81"/>
                  <a:gd name="T17" fmla="*/ 1555 h 1699"/>
                  <a:gd name="T18" fmla="*/ 10 w 81"/>
                  <a:gd name="T19" fmla="*/ 1580 h 1699"/>
                  <a:gd name="T20" fmla="*/ 15 w 81"/>
                  <a:gd name="T21" fmla="*/ 1589 h 1699"/>
                  <a:gd name="T22" fmla="*/ 17 w 81"/>
                  <a:gd name="T23" fmla="*/ 1601 h 1699"/>
                  <a:gd name="T24" fmla="*/ 0 w 81"/>
                  <a:gd name="T25" fmla="*/ 1695 h 1699"/>
                  <a:gd name="T26" fmla="*/ 2 w 81"/>
                  <a:gd name="T27" fmla="*/ 1698 h 1699"/>
                  <a:gd name="T28" fmla="*/ 6 w 81"/>
                  <a:gd name="T29" fmla="*/ 1696 h 1699"/>
                  <a:gd name="T30" fmla="*/ 23 w 81"/>
                  <a:gd name="T31" fmla="*/ 1602 h 1699"/>
                  <a:gd name="T32" fmla="*/ 23 w 81"/>
                  <a:gd name="T33" fmla="*/ 1602 h 1699"/>
                  <a:gd name="T34" fmla="*/ 20 w 81"/>
                  <a:gd name="T35" fmla="*/ 1587 h 1699"/>
                  <a:gd name="T36" fmla="*/ 15 w 81"/>
                  <a:gd name="T37" fmla="*/ 1577 h 1699"/>
                  <a:gd name="T38" fmla="*/ 21 w 81"/>
                  <a:gd name="T39" fmla="*/ 1561 h 1699"/>
                  <a:gd name="T40" fmla="*/ 37 w 81"/>
                  <a:gd name="T41" fmla="*/ 1556 h 1699"/>
                  <a:gd name="T42" fmla="*/ 37 w 81"/>
                  <a:gd name="T43" fmla="*/ 1561 h 1699"/>
                  <a:gd name="T44" fmla="*/ 40 w 81"/>
                  <a:gd name="T45" fmla="*/ 1564 h 1699"/>
                  <a:gd name="T46" fmla="*/ 44 w 81"/>
                  <a:gd name="T47" fmla="*/ 1561 h 1699"/>
                  <a:gd name="T48" fmla="*/ 44 w 81"/>
                  <a:gd name="T49" fmla="*/ 1556 h 1699"/>
                  <a:gd name="T50" fmla="*/ 60 w 81"/>
                  <a:gd name="T51" fmla="*/ 1561 h 1699"/>
                  <a:gd name="T52" fmla="*/ 66 w 81"/>
                  <a:gd name="T53" fmla="*/ 1577 h 1699"/>
                  <a:gd name="T54" fmla="*/ 61 w 81"/>
                  <a:gd name="T55" fmla="*/ 1586 h 1699"/>
                  <a:gd name="T56" fmla="*/ 58 w 81"/>
                  <a:gd name="T57" fmla="*/ 1602 h 1699"/>
                  <a:gd name="T58" fmla="*/ 75 w 81"/>
                  <a:gd name="T59" fmla="*/ 1696 h 1699"/>
                  <a:gd name="T60" fmla="*/ 78 w 81"/>
                  <a:gd name="T61" fmla="*/ 1699 h 1699"/>
                  <a:gd name="T62" fmla="*/ 79 w 81"/>
                  <a:gd name="T63" fmla="*/ 1698 h 1699"/>
                  <a:gd name="T64" fmla="*/ 81 w 81"/>
                  <a:gd name="T65" fmla="*/ 1695 h 1699"/>
                  <a:gd name="T66" fmla="*/ 64 w 81"/>
                  <a:gd name="T67" fmla="*/ 1601 h 1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1" h="1699">
                    <a:moveTo>
                      <a:pt x="64" y="1601"/>
                    </a:moveTo>
                    <a:cubicBezTo>
                      <a:pt x="64" y="1597"/>
                      <a:pt x="64" y="1593"/>
                      <a:pt x="66" y="1589"/>
                    </a:cubicBezTo>
                    <a:cubicBezTo>
                      <a:pt x="71" y="1580"/>
                      <a:pt x="71" y="1580"/>
                      <a:pt x="71" y="1580"/>
                    </a:cubicBezTo>
                    <a:cubicBezTo>
                      <a:pt x="76" y="1571"/>
                      <a:pt x="72" y="1560"/>
                      <a:pt x="63" y="1555"/>
                    </a:cubicBezTo>
                    <a:cubicBezTo>
                      <a:pt x="57" y="1552"/>
                      <a:pt x="51" y="1550"/>
                      <a:pt x="44" y="155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1550"/>
                      <a:pt x="37" y="1550"/>
                      <a:pt x="37" y="1550"/>
                    </a:cubicBezTo>
                    <a:cubicBezTo>
                      <a:pt x="30" y="1551"/>
                      <a:pt x="24" y="1552"/>
                      <a:pt x="18" y="1555"/>
                    </a:cubicBezTo>
                    <a:cubicBezTo>
                      <a:pt x="9" y="1560"/>
                      <a:pt x="5" y="1571"/>
                      <a:pt x="10" y="1580"/>
                    </a:cubicBezTo>
                    <a:cubicBezTo>
                      <a:pt x="15" y="1589"/>
                      <a:pt x="15" y="1589"/>
                      <a:pt x="15" y="1589"/>
                    </a:cubicBezTo>
                    <a:cubicBezTo>
                      <a:pt x="17" y="1593"/>
                      <a:pt x="17" y="1597"/>
                      <a:pt x="17" y="1601"/>
                    </a:cubicBezTo>
                    <a:cubicBezTo>
                      <a:pt x="0" y="1695"/>
                      <a:pt x="0" y="1695"/>
                      <a:pt x="0" y="1695"/>
                    </a:cubicBezTo>
                    <a:cubicBezTo>
                      <a:pt x="0" y="1696"/>
                      <a:pt x="1" y="1698"/>
                      <a:pt x="2" y="1698"/>
                    </a:cubicBezTo>
                    <a:cubicBezTo>
                      <a:pt x="4" y="1698"/>
                      <a:pt x="5" y="1697"/>
                      <a:pt x="6" y="1696"/>
                    </a:cubicBezTo>
                    <a:cubicBezTo>
                      <a:pt x="23" y="1602"/>
                      <a:pt x="23" y="1602"/>
                      <a:pt x="23" y="1602"/>
                    </a:cubicBezTo>
                    <a:cubicBezTo>
                      <a:pt x="23" y="1602"/>
                      <a:pt x="23" y="1602"/>
                      <a:pt x="23" y="1602"/>
                    </a:cubicBezTo>
                    <a:cubicBezTo>
                      <a:pt x="24" y="1596"/>
                      <a:pt x="23" y="1591"/>
                      <a:pt x="20" y="1587"/>
                    </a:cubicBezTo>
                    <a:cubicBezTo>
                      <a:pt x="15" y="1577"/>
                      <a:pt x="15" y="1577"/>
                      <a:pt x="15" y="1577"/>
                    </a:cubicBezTo>
                    <a:cubicBezTo>
                      <a:pt x="12" y="1571"/>
                      <a:pt x="15" y="1564"/>
                      <a:pt x="21" y="1561"/>
                    </a:cubicBezTo>
                    <a:cubicBezTo>
                      <a:pt x="26" y="1558"/>
                      <a:pt x="31" y="1557"/>
                      <a:pt x="37" y="1556"/>
                    </a:cubicBezTo>
                    <a:cubicBezTo>
                      <a:pt x="37" y="1561"/>
                      <a:pt x="37" y="1561"/>
                      <a:pt x="37" y="1561"/>
                    </a:cubicBezTo>
                    <a:cubicBezTo>
                      <a:pt x="37" y="1562"/>
                      <a:pt x="39" y="1564"/>
                      <a:pt x="40" y="1564"/>
                    </a:cubicBezTo>
                    <a:cubicBezTo>
                      <a:pt x="42" y="1564"/>
                      <a:pt x="44" y="1562"/>
                      <a:pt x="44" y="1561"/>
                    </a:cubicBezTo>
                    <a:cubicBezTo>
                      <a:pt x="44" y="1556"/>
                      <a:pt x="44" y="1556"/>
                      <a:pt x="44" y="1556"/>
                    </a:cubicBezTo>
                    <a:cubicBezTo>
                      <a:pt x="50" y="1556"/>
                      <a:pt x="55" y="1558"/>
                      <a:pt x="60" y="1561"/>
                    </a:cubicBezTo>
                    <a:cubicBezTo>
                      <a:pt x="66" y="1564"/>
                      <a:pt x="69" y="1571"/>
                      <a:pt x="66" y="1577"/>
                    </a:cubicBezTo>
                    <a:cubicBezTo>
                      <a:pt x="61" y="1586"/>
                      <a:pt x="61" y="1586"/>
                      <a:pt x="61" y="1586"/>
                    </a:cubicBezTo>
                    <a:cubicBezTo>
                      <a:pt x="58" y="1591"/>
                      <a:pt x="58" y="1597"/>
                      <a:pt x="58" y="1602"/>
                    </a:cubicBezTo>
                    <a:cubicBezTo>
                      <a:pt x="75" y="1696"/>
                      <a:pt x="75" y="1696"/>
                      <a:pt x="75" y="1696"/>
                    </a:cubicBezTo>
                    <a:cubicBezTo>
                      <a:pt x="75" y="1697"/>
                      <a:pt x="77" y="1699"/>
                      <a:pt x="78" y="1699"/>
                    </a:cubicBezTo>
                    <a:cubicBezTo>
                      <a:pt x="78" y="1699"/>
                      <a:pt x="78" y="1698"/>
                      <a:pt x="79" y="1698"/>
                    </a:cubicBezTo>
                    <a:cubicBezTo>
                      <a:pt x="80" y="1698"/>
                      <a:pt x="81" y="1697"/>
                      <a:pt x="81" y="1695"/>
                    </a:cubicBezTo>
                    <a:lnTo>
                      <a:pt x="64" y="1601"/>
                    </a:lnTo>
                    <a:close/>
                  </a:path>
                </a:pathLst>
              </a:custGeom>
              <a:solidFill>
                <a:srgbClr val="9C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36" name="Group 33"/>
          <p:cNvGrpSpPr/>
          <p:nvPr/>
        </p:nvGrpSpPr>
        <p:grpSpPr>
          <a:xfrm>
            <a:off x="9127200" y="-1250949"/>
            <a:ext cx="2403536" cy="6191250"/>
            <a:chOff x="785692" y="-897163"/>
            <a:chExt cx="2641600" cy="6804477"/>
          </a:xfrm>
        </p:grpSpPr>
        <p:sp>
          <p:nvSpPr>
            <p:cNvPr id="37" name="Rectangle 34"/>
            <p:cNvSpPr/>
            <p:nvPr/>
          </p:nvSpPr>
          <p:spPr>
            <a:xfrm>
              <a:off x="785692" y="2061029"/>
              <a:ext cx="2641600" cy="38462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38100" dir="3300000" algn="tr" rotWithShape="0">
                <a:prstClr val="black">
                  <a:alpha val="3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8" name="Group 35"/>
            <p:cNvGrpSpPr/>
            <p:nvPr/>
          </p:nvGrpSpPr>
          <p:grpSpPr>
            <a:xfrm>
              <a:off x="1975757" y="-897163"/>
              <a:ext cx="261471" cy="3052763"/>
              <a:chOff x="5664200" y="-884238"/>
              <a:chExt cx="547688" cy="6394451"/>
            </a:xfrm>
          </p:grpSpPr>
          <p:sp>
            <p:nvSpPr>
              <p:cNvPr id="39" name="Freeform 36"/>
              <p:cNvSpPr/>
              <p:nvPr/>
            </p:nvSpPr>
            <p:spPr bwMode="auto">
              <a:xfrm>
                <a:off x="5664200" y="5210175"/>
                <a:ext cx="547688" cy="300038"/>
              </a:xfrm>
              <a:custGeom>
                <a:avLst/>
                <a:gdLst>
                  <a:gd name="T0" fmla="*/ 143 w 143"/>
                  <a:gd name="T1" fmla="*/ 4 h 80"/>
                  <a:gd name="T2" fmla="*/ 138 w 143"/>
                  <a:gd name="T3" fmla="*/ 0 h 80"/>
                  <a:gd name="T4" fmla="*/ 5 w 143"/>
                  <a:gd name="T5" fmla="*/ 0 h 80"/>
                  <a:gd name="T6" fmla="*/ 0 w 143"/>
                  <a:gd name="T7" fmla="*/ 4 h 80"/>
                  <a:gd name="T8" fmla="*/ 0 w 143"/>
                  <a:gd name="T9" fmla="*/ 75 h 80"/>
                  <a:gd name="T10" fmla="*/ 5 w 143"/>
                  <a:gd name="T11" fmla="*/ 80 h 80"/>
                  <a:gd name="T12" fmla="*/ 24 w 143"/>
                  <a:gd name="T13" fmla="*/ 80 h 80"/>
                  <a:gd name="T14" fmla="*/ 24 w 143"/>
                  <a:gd name="T15" fmla="*/ 79 h 80"/>
                  <a:gd name="T16" fmla="*/ 35 w 143"/>
                  <a:gd name="T17" fmla="*/ 68 h 80"/>
                  <a:gd name="T18" fmla="*/ 46 w 143"/>
                  <a:gd name="T19" fmla="*/ 79 h 80"/>
                  <a:gd name="T20" fmla="*/ 46 w 143"/>
                  <a:gd name="T21" fmla="*/ 80 h 80"/>
                  <a:gd name="T22" fmla="*/ 99 w 143"/>
                  <a:gd name="T23" fmla="*/ 80 h 80"/>
                  <a:gd name="T24" fmla="*/ 99 w 143"/>
                  <a:gd name="T25" fmla="*/ 79 h 80"/>
                  <a:gd name="T26" fmla="*/ 110 w 143"/>
                  <a:gd name="T27" fmla="*/ 68 h 80"/>
                  <a:gd name="T28" fmla="*/ 121 w 143"/>
                  <a:gd name="T29" fmla="*/ 79 h 80"/>
                  <a:gd name="T30" fmla="*/ 121 w 143"/>
                  <a:gd name="T31" fmla="*/ 80 h 80"/>
                  <a:gd name="T32" fmla="*/ 138 w 143"/>
                  <a:gd name="T33" fmla="*/ 80 h 80"/>
                  <a:gd name="T34" fmla="*/ 143 w 143"/>
                  <a:gd name="T35" fmla="*/ 75 h 80"/>
                  <a:gd name="T36" fmla="*/ 143 w 143"/>
                  <a:gd name="T37" fmla="*/ 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3" h="80">
                    <a:moveTo>
                      <a:pt x="143" y="4"/>
                    </a:moveTo>
                    <a:cubicBezTo>
                      <a:pt x="143" y="2"/>
                      <a:pt x="140" y="0"/>
                      <a:pt x="13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0" y="78"/>
                      <a:pt x="2" y="80"/>
                      <a:pt x="5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24" y="79"/>
                      <a:pt x="24" y="79"/>
                      <a:pt x="24" y="79"/>
                    </a:cubicBezTo>
                    <a:cubicBezTo>
                      <a:pt x="24" y="73"/>
                      <a:pt x="29" y="68"/>
                      <a:pt x="35" y="68"/>
                    </a:cubicBezTo>
                    <a:cubicBezTo>
                      <a:pt x="41" y="68"/>
                      <a:pt x="46" y="73"/>
                      <a:pt x="46" y="79"/>
                    </a:cubicBezTo>
                    <a:cubicBezTo>
                      <a:pt x="46" y="79"/>
                      <a:pt x="46" y="79"/>
                      <a:pt x="46" y="80"/>
                    </a:cubicBezTo>
                    <a:cubicBezTo>
                      <a:pt x="99" y="80"/>
                      <a:pt x="99" y="80"/>
                      <a:pt x="99" y="80"/>
                    </a:cubicBezTo>
                    <a:cubicBezTo>
                      <a:pt x="99" y="79"/>
                      <a:pt x="99" y="79"/>
                      <a:pt x="99" y="79"/>
                    </a:cubicBezTo>
                    <a:cubicBezTo>
                      <a:pt x="99" y="73"/>
                      <a:pt x="104" y="68"/>
                      <a:pt x="110" y="68"/>
                    </a:cubicBezTo>
                    <a:cubicBezTo>
                      <a:pt x="116" y="68"/>
                      <a:pt x="121" y="73"/>
                      <a:pt x="121" y="79"/>
                    </a:cubicBezTo>
                    <a:cubicBezTo>
                      <a:pt x="121" y="79"/>
                      <a:pt x="121" y="79"/>
                      <a:pt x="121" y="80"/>
                    </a:cubicBezTo>
                    <a:cubicBezTo>
                      <a:pt x="138" y="80"/>
                      <a:pt x="138" y="80"/>
                      <a:pt x="138" y="80"/>
                    </a:cubicBezTo>
                    <a:cubicBezTo>
                      <a:pt x="140" y="80"/>
                      <a:pt x="143" y="78"/>
                      <a:pt x="143" y="75"/>
                    </a:cubicBezTo>
                    <a:lnTo>
                      <a:pt x="143" y="4"/>
                    </a:lnTo>
                    <a:close/>
                  </a:path>
                </a:pathLst>
              </a:custGeom>
              <a:solidFill>
                <a:srgbClr val="4142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0" name="Freeform 37"/>
              <p:cNvSpPr/>
              <p:nvPr/>
            </p:nvSpPr>
            <p:spPr bwMode="auto">
              <a:xfrm>
                <a:off x="6005513" y="5210175"/>
                <a:ext cx="79375" cy="258763"/>
              </a:xfrm>
              <a:custGeom>
                <a:avLst/>
                <a:gdLst>
                  <a:gd name="T0" fmla="*/ 2 w 21"/>
                  <a:gd name="T1" fmla="*/ 0 h 69"/>
                  <a:gd name="T2" fmla="*/ 0 w 21"/>
                  <a:gd name="T3" fmla="*/ 9 h 69"/>
                  <a:gd name="T4" fmla="*/ 16 w 21"/>
                  <a:gd name="T5" fmla="*/ 69 h 69"/>
                  <a:gd name="T6" fmla="*/ 21 w 21"/>
                  <a:gd name="T7" fmla="*/ 68 h 69"/>
                  <a:gd name="T8" fmla="*/ 21 w 21"/>
                  <a:gd name="T9" fmla="*/ 68 h 69"/>
                  <a:gd name="T10" fmla="*/ 6 w 21"/>
                  <a:gd name="T11" fmla="*/ 8 h 69"/>
                  <a:gd name="T12" fmla="*/ 8 w 21"/>
                  <a:gd name="T13" fmla="*/ 0 h 69"/>
                  <a:gd name="T14" fmla="*/ 2 w 21"/>
                  <a:gd name="T15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69">
                    <a:moveTo>
                      <a:pt x="2" y="0"/>
                    </a:moveTo>
                    <a:cubicBezTo>
                      <a:pt x="0" y="3"/>
                      <a:pt x="0" y="6"/>
                      <a:pt x="0" y="9"/>
                    </a:cubicBezTo>
                    <a:cubicBezTo>
                      <a:pt x="16" y="69"/>
                      <a:pt x="16" y="69"/>
                      <a:pt x="16" y="69"/>
                    </a:cubicBezTo>
                    <a:cubicBezTo>
                      <a:pt x="17" y="68"/>
                      <a:pt x="19" y="68"/>
                      <a:pt x="21" y="68"/>
                    </a:cubicBezTo>
                    <a:cubicBezTo>
                      <a:pt x="21" y="68"/>
                      <a:pt x="21" y="68"/>
                      <a:pt x="21" y="6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5"/>
                      <a:pt x="6" y="2"/>
                      <a:pt x="8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1" name="Freeform 38"/>
              <p:cNvSpPr/>
              <p:nvPr/>
            </p:nvSpPr>
            <p:spPr bwMode="auto">
              <a:xfrm>
                <a:off x="5786438" y="5210175"/>
                <a:ext cx="84138" cy="255588"/>
              </a:xfrm>
              <a:custGeom>
                <a:avLst/>
                <a:gdLst>
                  <a:gd name="T0" fmla="*/ 0 w 22"/>
                  <a:gd name="T1" fmla="*/ 68 h 68"/>
                  <a:gd name="T2" fmla="*/ 3 w 22"/>
                  <a:gd name="T3" fmla="*/ 68 h 68"/>
                  <a:gd name="T4" fmla="*/ 6 w 22"/>
                  <a:gd name="T5" fmla="*/ 68 h 68"/>
                  <a:gd name="T6" fmla="*/ 22 w 22"/>
                  <a:gd name="T7" fmla="*/ 9 h 68"/>
                  <a:gd name="T8" fmla="*/ 22 w 22"/>
                  <a:gd name="T9" fmla="*/ 8 h 68"/>
                  <a:gd name="T10" fmla="*/ 20 w 22"/>
                  <a:gd name="T11" fmla="*/ 0 h 68"/>
                  <a:gd name="T12" fmla="*/ 14 w 22"/>
                  <a:gd name="T13" fmla="*/ 0 h 68"/>
                  <a:gd name="T14" fmla="*/ 14 w 22"/>
                  <a:gd name="T15" fmla="*/ 0 h 68"/>
                  <a:gd name="T16" fmla="*/ 16 w 22"/>
                  <a:gd name="T17" fmla="*/ 8 h 68"/>
                  <a:gd name="T18" fmla="*/ 0 w 22"/>
                  <a:gd name="T1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68">
                    <a:moveTo>
                      <a:pt x="0" y="68"/>
                    </a:moveTo>
                    <a:cubicBezTo>
                      <a:pt x="1" y="68"/>
                      <a:pt x="2" y="68"/>
                      <a:pt x="3" y="68"/>
                    </a:cubicBezTo>
                    <a:cubicBezTo>
                      <a:pt x="4" y="68"/>
                      <a:pt x="5" y="68"/>
                      <a:pt x="6" y="68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2" y="6"/>
                      <a:pt x="22" y="3"/>
                      <a:pt x="20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6" y="2"/>
                      <a:pt x="16" y="5"/>
                      <a:pt x="16" y="8"/>
                    </a:cubicBezTo>
                    <a:lnTo>
                      <a:pt x="0" y="68"/>
                    </a:lnTo>
                    <a:close/>
                  </a:path>
                </a:pathLst>
              </a:cu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2" name="Freeform 39"/>
              <p:cNvSpPr/>
              <p:nvPr/>
            </p:nvSpPr>
            <p:spPr bwMode="auto">
              <a:xfrm>
                <a:off x="5783263" y="-884238"/>
                <a:ext cx="309563" cy="6383338"/>
              </a:xfrm>
              <a:custGeom>
                <a:avLst/>
                <a:gdLst>
                  <a:gd name="T0" fmla="*/ 64 w 81"/>
                  <a:gd name="T1" fmla="*/ 1601 h 1699"/>
                  <a:gd name="T2" fmla="*/ 66 w 81"/>
                  <a:gd name="T3" fmla="*/ 1589 h 1699"/>
                  <a:gd name="T4" fmla="*/ 71 w 81"/>
                  <a:gd name="T5" fmla="*/ 1580 h 1699"/>
                  <a:gd name="T6" fmla="*/ 63 w 81"/>
                  <a:gd name="T7" fmla="*/ 1555 h 1699"/>
                  <a:gd name="T8" fmla="*/ 44 w 81"/>
                  <a:gd name="T9" fmla="*/ 1550 h 1699"/>
                  <a:gd name="T10" fmla="*/ 44 w 81"/>
                  <a:gd name="T11" fmla="*/ 0 h 1699"/>
                  <a:gd name="T12" fmla="*/ 37 w 81"/>
                  <a:gd name="T13" fmla="*/ 0 h 1699"/>
                  <a:gd name="T14" fmla="*/ 37 w 81"/>
                  <a:gd name="T15" fmla="*/ 1550 h 1699"/>
                  <a:gd name="T16" fmla="*/ 18 w 81"/>
                  <a:gd name="T17" fmla="*/ 1555 h 1699"/>
                  <a:gd name="T18" fmla="*/ 10 w 81"/>
                  <a:gd name="T19" fmla="*/ 1580 h 1699"/>
                  <a:gd name="T20" fmla="*/ 15 w 81"/>
                  <a:gd name="T21" fmla="*/ 1589 h 1699"/>
                  <a:gd name="T22" fmla="*/ 17 w 81"/>
                  <a:gd name="T23" fmla="*/ 1601 h 1699"/>
                  <a:gd name="T24" fmla="*/ 0 w 81"/>
                  <a:gd name="T25" fmla="*/ 1695 h 1699"/>
                  <a:gd name="T26" fmla="*/ 2 w 81"/>
                  <a:gd name="T27" fmla="*/ 1698 h 1699"/>
                  <a:gd name="T28" fmla="*/ 6 w 81"/>
                  <a:gd name="T29" fmla="*/ 1696 h 1699"/>
                  <a:gd name="T30" fmla="*/ 23 w 81"/>
                  <a:gd name="T31" fmla="*/ 1602 h 1699"/>
                  <a:gd name="T32" fmla="*/ 23 w 81"/>
                  <a:gd name="T33" fmla="*/ 1602 h 1699"/>
                  <a:gd name="T34" fmla="*/ 20 w 81"/>
                  <a:gd name="T35" fmla="*/ 1587 h 1699"/>
                  <a:gd name="T36" fmla="*/ 15 w 81"/>
                  <a:gd name="T37" fmla="*/ 1577 h 1699"/>
                  <a:gd name="T38" fmla="*/ 21 w 81"/>
                  <a:gd name="T39" fmla="*/ 1561 h 1699"/>
                  <a:gd name="T40" fmla="*/ 37 w 81"/>
                  <a:gd name="T41" fmla="*/ 1556 h 1699"/>
                  <a:gd name="T42" fmla="*/ 37 w 81"/>
                  <a:gd name="T43" fmla="*/ 1561 h 1699"/>
                  <a:gd name="T44" fmla="*/ 40 w 81"/>
                  <a:gd name="T45" fmla="*/ 1564 h 1699"/>
                  <a:gd name="T46" fmla="*/ 44 w 81"/>
                  <a:gd name="T47" fmla="*/ 1561 h 1699"/>
                  <a:gd name="T48" fmla="*/ 44 w 81"/>
                  <a:gd name="T49" fmla="*/ 1556 h 1699"/>
                  <a:gd name="T50" fmla="*/ 60 w 81"/>
                  <a:gd name="T51" fmla="*/ 1561 h 1699"/>
                  <a:gd name="T52" fmla="*/ 66 w 81"/>
                  <a:gd name="T53" fmla="*/ 1577 h 1699"/>
                  <a:gd name="T54" fmla="*/ 61 w 81"/>
                  <a:gd name="T55" fmla="*/ 1586 h 1699"/>
                  <a:gd name="T56" fmla="*/ 58 w 81"/>
                  <a:gd name="T57" fmla="*/ 1602 h 1699"/>
                  <a:gd name="T58" fmla="*/ 75 w 81"/>
                  <a:gd name="T59" fmla="*/ 1696 h 1699"/>
                  <a:gd name="T60" fmla="*/ 78 w 81"/>
                  <a:gd name="T61" fmla="*/ 1699 h 1699"/>
                  <a:gd name="T62" fmla="*/ 79 w 81"/>
                  <a:gd name="T63" fmla="*/ 1698 h 1699"/>
                  <a:gd name="T64" fmla="*/ 81 w 81"/>
                  <a:gd name="T65" fmla="*/ 1695 h 1699"/>
                  <a:gd name="T66" fmla="*/ 64 w 81"/>
                  <a:gd name="T67" fmla="*/ 1601 h 1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1" h="1699">
                    <a:moveTo>
                      <a:pt x="64" y="1601"/>
                    </a:moveTo>
                    <a:cubicBezTo>
                      <a:pt x="64" y="1597"/>
                      <a:pt x="64" y="1593"/>
                      <a:pt x="66" y="1589"/>
                    </a:cubicBezTo>
                    <a:cubicBezTo>
                      <a:pt x="71" y="1580"/>
                      <a:pt x="71" y="1580"/>
                      <a:pt x="71" y="1580"/>
                    </a:cubicBezTo>
                    <a:cubicBezTo>
                      <a:pt x="76" y="1571"/>
                      <a:pt x="72" y="1560"/>
                      <a:pt x="63" y="1555"/>
                    </a:cubicBezTo>
                    <a:cubicBezTo>
                      <a:pt x="57" y="1552"/>
                      <a:pt x="51" y="1550"/>
                      <a:pt x="44" y="155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1550"/>
                      <a:pt x="37" y="1550"/>
                      <a:pt x="37" y="1550"/>
                    </a:cubicBezTo>
                    <a:cubicBezTo>
                      <a:pt x="30" y="1551"/>
                      <a:pt x="24" y="1552"/>
                      <a:pt x="18" y="1555"/>
                    </a:cubicBezTo>
                    <a:cubicBezTo>
                      <a:pt x="9" y="1560"/>
                      <a:pt x="5" y="1571"/>
                      <a:pt x="10" y="1580"/>
                    </a:cubicBezTo>
                    <a:cubicBezTo>
                      <a:pt x="15" y="1589"/>
                      <a:pt x="15" y="1589"/>
                      <a:pt x="15" y="1589"/>
                    </a:cubicBezTo>
                    <a:cubicBezTo>
                      <a:pt x="17" y="1593"/>
                      <a:pt x="17" y="1597"/>
                      <a:pt x="17" y="1601"/>
                    </a:cubicBezTo>
                    <a:cubicBezTo>
                      <a:pt x="0" y="1695"/>
                      <a:pt x="0" y="1695"/>
                      <a:pt x="0" y="1695"/>
                    </a:cubicBezTo>
                    <a:cubicBezTo>
                      <a:pt x="0" y="1696"/>
                      <a:pt x="1" y="1698"/>
                      <a:pt x="2" y="1698"/>
                    </a:cubicBezTo>
                    <a:cubicBezTo>
                      <a:pt x="4" y="1698"/>
                      <a:pt x="5" y="1697"/>
                      <a:pt x="6" y="1696"/>
                    </a:cubicBezTo>
                    <a:cubicBezTo>
                      <a:pt x="23" y="1602"/>
                      <a:pt x="23" y="1602"/>
                      <a:pt x="23" y="1602"/>
                    </a:cubicBezTo>
                    <a:cubicBezTo>
                      <a:pt x="23" y="1602"/>
                      <a:pt x="23" y="1602"/>
                      <a:pt x="23" y="1602"/>
                    </a:cubicBezTo>
                    <a:cubicBezTo>
                      <a:pt x="24" y="1596"/>
                      <a:pt x="23" y="1591"/>
                      <a:pt x="20" y="1587"/>
                    </a:cubicBezTo>
                    <a:cubicBezTo>
                      <a:pt x="15" y="1577"/>
                      <a:pt x="15" y="1577"/>
                      <a:pt x="15" y="1577"/>
                    </a:cubicBezTo>
                    <a:cubicBezTo>
                      <a:pt x="12" y="1571"/>
                      <a:pt x="15" y="1564"/>
                      <a:pt x="21" y="1561"/>
                    </a:cubicBezTo>
                    <a:cubicBezTo>
                      <a:pt x="26" y="1558"/>
                      <a:pt x="31" y="1557"/>
                      <a:pt x="37" y="1556"/>
                    </a:cubicBezTo>
                    <a:cubicBezTo>
                      <a:pt x="37" y="1561"/>
                      <a:pt x="37" y="1561"/>
                      <a:pt x="37" y="1561"/>
                    </a:cubicBezTo>
                    <a:cubicBezTo>
                      <a:pt x="37" y="1562"/>
                      <a:pt x="39" y="1564"/>
                      <a:pt x="40" y="1564"/>
                    </a:cubicBezTo>
                    <a:cubicBezTo>
                      <a:pt x="42" y="1564"/>
                      <a:pt x="44" y="1562"/>
                      <a:pt x="44" y="1561"/>
                    </a:cubicBezTo>
                    <a:cubicBezTo>
                      <a:pt x="44" y="1556"/>
                      <a:pt x="44" y="1556"/>
                      <a:pt x="44" y="1556"/>
                    </a:cubicBezTo>
                    <a:cubicBezTo>
                      <a:pt x="50" y="1556"/>
                      <a:pt x="55" y="1558"/>
                      <a:pt x="60" y="1561"/>
                    </a:cubicBezTo>
                    <a:cubicBezTo>
                      <a:pt x="66" y="1564"/>
                      <a:pt x="69" y="1571"/>
                      <a:pt x="66" y="1577"/>
                    </a:cubicBezTo>
                    <a:cubicBezTo>
                      <a:pt x="61" y="1586"/>
                      <a:pt x="61" y="1586"/>
                      <a:pt x="61" y="1586"/>
                    </a:cubicBezTo>
                    <a:cubicBezTo>
                      <a:pt x="58" y="1591"/>
                      <a:pt x="58" y="1597"/>
                      <a:pt x="58" y="1602"/>
                    </a:cubicBezTo>
                    <a:cubicBezTo>
                      <a:pt x="75" y="1696"/>
                      <a:pt x="75" y="1696"/>
                      <a:pt x="75" y="1696"/>
                    </a:cubicBezTo>
                    <a:cubicBezTo>
                      <a:pt x="75" y="1697"/>
                      <a:pt x="77" y="1699"/>
                      <a:pt x="78" y="1699"/>
                    </a:cubicBezTo>
                    <a:cubicBezTo>
                      <a:pt x="78" y="1699"/>
                      <a:pt x="78" y="1698"/>
                      <a:pt x="79" y="1698"/>
                    </a:cubicBezTo>
                    <a:cubicBezTo>
                      <a:pt x="80" y="1698"/>
                      <a:pt x="81" y="1697"/>
                      <a:pt x="81" y="1695"/>
                    </a:cubicBezTo>
                    <a:lnTo>
                      <a:pt x="64" y="1601"/>
                    </a:lnTo>
                    <a:close/>
                  </a:path>
                </a:pathLst>
              </a:custGeom>
              <a:solidFill>
                <a:srgbClr val="9C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43" name="Group 50"/>
          <p:cNvGrpSpPr/>
          <p:nvPr/>
        </p:nvGrpSpPr>
        <p:grpSpPr>
          <a:xfrm>
            <a:off x="7080559" y="2852749"/>
            <a:ext cx="856532" cy="407088"/>
            <a:chOff x="10028238" y="2828925"/>
            <a:chExt cx="577850" cy="274638"/>
          </a:xfrm>
          <a:solidFill>
            <a:srgbClr val="FF9409"/>
          </a:solidFill>
        </p:grpSpPr>
        <p:sp>
          <p:nvSpPr>
            <p:cNvPr id="44" name="Freeform 91"/>
            <p:cNvSpPr>
              <a:spLocks noEditPoints="1"/>
            </p:cNvSpPr>
            <p:nvPr/>
          </p:nvSpPr>
          <p:spPr bwMode="auto">
            <a:xfrm>
              <a:off x="10028238" y="2828925"/>
              <a:ext cx="577850" cy="274638"/>
            </a:xfrm>
            <a:custGeom>
              <a:avLst/>
              <a:gdLst>
                <a:gd name="T0" fmla="*/ 227 w 3643"/>
                <a:gd name="T1" fmla="*/ 1180 h 1728"/>
                <a:gd name="T2" fmla="*/ 163 w 3643"/>
                <a:gd name="T3" fmla="*/ 1377 h 1728"/>
                <a:gd name="T4" fmla="*/ 282 w 3643"/>
                <a:gd name="T5" fmla="*/ 1542 h 1728"/>
                <a:gd name="T6" fmla="*/ 491 w 3643"/>
                <a:gd name="T7" fmla="*/ 1542 h 1728"/>
                <a:gd name="T8" fmla="*/ 611 w 3643"/>
                <a:gd name="T9" fmla="*/ 1377 h 1728"/>
                <a:gd name="T10" fmla="*/ 548 w 3643"/>
                <a:gd name="T11" fmla="*/ 1180 h 1728"/>
                <a:gd name="T12" fmla="*/ 2303 w 3643"/>
                <a:gd name="T13" fmla="*/ 1114 h 1728"/>
                <a:gd name="T14" fmla="*/ 2120 w 3643"/>
                <a:gd name="T15" fmla="*/ 1207 h 1728"/>
                <a:gd name="T16" fmla="*/ 2088 w 3643"/>
                <a:gd name="T17" fmla="*/ 1413 h 1728"/>
                <a:gd name="T18" fmla="*/ 2232 w 3643"/>
                <a:gd name="T19" fmla="*/ 1556 h 1728"/>
                <a:gd name="T20" fmla="*/ 2438 w 3643"/>
                <a:gd name="T21" fmla="*/ 1523 h 1728"/>
                <a:gd name="T22" fmla="*/ 2531 w 3643"/>
                <a:gd name="T23" fmla="*/ 1341 h 1728"/>
                <a:gd name="T24" fmla="*/ 2438 w 3643"/>
                <a:gd name="T25" fmla="*/ 1157 h 1728"/>
                <a:gd name="T26" fmla="*/ 3220 w 3643"/>
                <a:gd name="T27" fmla="*/ 163 h 1728"/>
                <a:gd name="T28" fmla="*/ 3055 w 3643"/>
                <a:gd name="T29" fmla="*/ 282 h 1728"/>
                <a:gd name="T30" fmla="*/ 3055 w 3643"/>
                <a:gd name="T31" fmla="*/ 492 h 1728"/>
                <a:gd name="T32" fmla="*/ 3220 w 3643"/>
                <a:gd name="T33" fmla="*/ 611 h 1728"/>
                <a:gd name="T34" fmla="*/ 3417 w 3643"/>
                <a:gd name="T35" fmla="*/ 547 h 1728"/>
                <a:gd name="T36" fmla="*/ 3480 w 3643"/>
                <a:gd name="T37" fmla="*/ 350 h 1728"/>
                <a:gd name="T38" fmla="*/ 3360 w 3643"/>
                <a:gd name="T39" fmla="*/ 185 h 1728"/>
                <a:gd name="T40" fmla="*/ 1268 w 3643"/>
                <a:gd name="T41" fmla="*/ 172 h 1728"/>
                <a:gd name="T42" fmla="*/ 1124 w 3643"/>
                <a:gd name="T43" fmla="*/ 316 h 1728"/>
                <a:gd name="T44" fmla="*/ 1157 w 3643"/>
                <a:gd name="T45" fmla="*/ 522 h 1728"/>
                <a:gd name="T46" fmla="*/ 1339 w 3643"/>
                <a:gd name="T47" fmla="*/ 615 h 1728"/>
                <a:gd name="T48" fmla="*/ 1523 w 3643"/>
                <a:gd name="T49" fmla="*/ 522 h 1728"/>
                <a:gd name="T50" fmla="*/ 1555 w 3643"/>
                <a:gd name="T51" fmla="*/ 316 h 1728"/>
                <a:gd name="T52" fmla="*/ 1411 w 3643"/>
                <a:gd name="T53" fmla="*/ 172 h 1728"/>
                <a:gd name="T54" fmla="*/ 3396 w 3643"/>
                <a:gd name="T55" fmla="*/ 26 h 1728"/>
                <a:gd name="T56" fmla="*/ 3598 w 3643"/>
                <a:gd name="T57" fmla="*/ 205 h 1728"/>
                <a:gd name="T58" fmla="*/ 3631 w 3643"/>
                <a:gd name="T59" fmla="*/ 482 h 1728"/>
                <a:gd name="T60" fmla="*/ 3477 w 3643"/>
                <a:gd name="T61" fmla="*/ 704 h 1728"/>
                <a:gd name="T62" fmla="*/ 3210 w 3643"/>
                <a:gd name="T63" fmla="*/ 772 h 1728"/>
                <a:gd name="T64" fmla="*/ 2649 w 3643"/>
                <a:gd name="T65" fmla="*/ 1167 h 1728"/>
                <a:gd name="T66" fmla="*/ 2678 w 3643"/>
                <a:gd name="T67" fmla="*/ 1436 h 1728"/>
                <a:gd name="T68" fmla="*/ 2524 w 3643"/>
                <a:gd name="T69" fmla="*/ 1658 h 1728"/>
                <a:gd name="T70" fmla="*/ 2255 w 3643"/>
                <a:gd name="T71" fmla="*/ 1725 h 1728"/>
                <a:gd name="T72" fmla="*/ 2014 w 3643"/>
                <a:gd name="T73" fmla="*/ 1597 h 1728"/>
                <a:gd name="T74" fmla="*/ 1917 w 3643"/>
                <a:gd name="T75" fmla="*/ 1341 h 1728"/>
                <a:gd name="T76" fmla="*/ 1551 w 3643"/>
                <a:gd name="T77" fmla="*/ 711 h 1728"/>
                <a:gd name="T78" fmla="*/ 1294 w 3643"/>
                <a:gd name="T79" fmla="*/ 772 h 1728"/>
                <a:gd name="T80" fmla="*/ 732 w 3643"/>
                <a:gd name="T81" fmla="*/ 1167 h 1728"/>
                <a:gd name="T82" fmla="*/ 762 w 3643"/>
                <a:gd name="T83" fmla="*/ 1436 h 1728"/>
                <a:gd name="T84" fmla="*/ 607 w 3643"/>
                <a:gd name="T85" fmla="*/ 1658 h 1728"/>
                <a:gd name="T86" fmla="*/ 338 w 3643"/>
                <a:gd name="T87" fmla="*/ 1725 h 1728"/>
                <a:gd name="T88" fmla="*/ 97 w 3643"/>
                <a:gd name="T89" fmla="*/ 1597 h 1728"/>
                <a:gd name="T90" fmla="*/ 0 w 3643"/>
                <a:gd name="T91" fmla="*/ 1341 h 1728"/>
                <a:gd name="T92" fmla="*/ 97 w 3643"/>
                <a:gd name="T93" fmla="*/ 1084 h 1728"/>
                <a:gd name="T94" fmla="*/ 338 w 3643"/>
                <a:gd name="T95" fmla="*/ 957 h 1728"/>
                <a:gd name="T96" fmla="*/ 597 w 3643"/>
                <a:gd name="T97" fmla="*/ 1016 h 1728"/>
                <a:gd name="T98" fmla="*/ 952 w 3643"/>
                <a:gd name="T99" fmla="*/ 387 h 1728"/>
                <a:gd name="T100" fmla="*/ 1051 w 3643"/>
                <a:gd name="T101" fmla="*/ 130 h 1728"/>
                <a:gd name="T102" fmla="*/ 1291 w 3643"/>
                <a:gd name="T103" fmla="*/ 2 h 1728"/>
                <a:gd name="T104" fmla="*/ 1561 w 3643"/>
                <a:gd name="T105" fmla="*/ 69 h 1728"/>
                <a:gd name="T106" fmla="*/ 1714 w 3643"/>
                <a:gd name="T107" fmla="*/ 291 h 1728"/>
                <a:gd name="T108" fmla="*/ 1686 w 3643"/>
                <a:gd name="T109" fmla="*/ 560 h 1728"/>
                <a:gd name="T110" fmla="*/ 2255 w 3643"/>
                <a:gd name="T111" fmla="*/ 957 h 1728"/>
                <a:gd name="T112" fmla="*/ 2514 w 3643"/>
                <a:gd name="T113" fmla="*/ 1016 h 1728"/>
                <a:gd name="T114" fmla="*/ 2869 w 3643"/>
                <a:gd name="T115" fmla="*/ 387 h 1728"/>
                <a:gd name="T116" fmla="*/ 2968 w 3643"/>
                <a:gd name="T117" fmla="*/ 130 h 1728"/>
                <a:gd name="T118" fmla="*/ 3208 w 3643"/>
                <a:gd name="T119" fmla="*/ 2 h 1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43" h="1728">
                  <a:moveTo>
                    <a:pt x="387" y="1114"/>
                  </a:moveTo>
                  <a:lnTo>
                    <a:pt x="350" y="1116"/>
                  </a:lnTo>
                  <a:lnTo>
                    <a:pt x="315" y="1125"/>
                  </a:lnTo>
                  <a:lnTo>
                    <a:pt x="282" y="1139"/>
                  </a:lnTo>
                  <a:lnTo>
                    <a:pt x="253" y="1157"/>
                  </a:lnTo>
                  <a:lnTo>
                    <a:pt x="227" y="1180"/>
                  </a:lnTo>
                  <a:lnTo>
                    <a:pt x="204" y="1207"/>
                  </a:lnTo>
                  <a:lnTo>
                    <a:pt x="185" y="1237"/>
                  </a:lnTo>
                  <a:lnTo>
                    <a:pt x="171" y="1269"/>
                  </a:lnTo>
                  <a:lnTo>
                    <a:pt x="163" y="1304"/>
                  </a:lnTo>
                  <a:lnTo>
                    <a:pt x="160" y="1341"/>
                  </a:lnTo>
                  <a:lnTo>
                    <a:pt x="163" y="1377"/>
                  </a:lnTo>
                  <a:lnTo>
                    <a:pt x="171" y="1413"/>
                  </a:lnTo>
                  <a:lnTo>
                    <a:pt x="185" y="1445"/>
                  </a:lnTo>
                  <a:lnTo>
                    <a:pt x="204" y="1475"/>
                  </a:lnTo>
                  <a:lnTo>
                    <a:pt x="227" y="1501"/>
                  </a:lnTo>
                  <a:lnTo>
                    <a:pt x="253" y="1523"/>
                  </a:lnTo>
                  <a:lnTo>
                    <a:pt x="282" y="1542"/>
                  </a:lnTo>
                  <a:lnTo>
                    <a:pt x="315" y="1556"/>
                  </a:lnTo>
                  <a:lnTo>
                    <a:pt x="350" y="1564"/>
                  </a:lnTo>
                  <a:lnTo>
                    <a:pt x="387" y="1568"/>
                  </a:lnTo>
                  <a:lnTo>
                    <a:pt x="424" y="1564"/>
                  </a:lnTo>
                  <a:lnTo>
                    <a:pt x="458" y="1556"/>
                  </a:lnTo>
                  <a:lnTo>
                    <a:pt x="491" y="1542"/>
                  </a:lnTo>
                  <a:lnTo>
                    <a:pt x="521" y="1523"/>
                  </a:lnTo>
                  <a:lnTo>
                    <a:pt x="548" y="1501"/>
                  </a:lnTo>
                  <a:lnTo>
                    <a:pt x="570" y="1475"/>
                  </a:lnTo>
                  <a:lnTo>
                    <a:pt x="588" y="1445"/>
                  </a:lnTo>
                  <a:lnTo>
                    <a:pt x="602" y="1413"/>
                  </a:lnTo>
                  <a:lnTo>
                    <a:pt x="611" y="1377"/>
                  </a:lnTo>
                  <a:lnTo>
                    <a:pt x="614" y="1341"/>
                  </a:lnTo>
                  <a:lnTo>
                    <a:pt x="611" y="1304"/>
                  </a:lnTo>
                  <a:lnTo>
                    <a:pt x="602" y="1269"/>
                  </a:lnTo>
                  <a:lnTo>
                    <a:pt x="588" y="1237"/>
                  </a:lnTo>
                  <a:lnTo>
                    <a:pt x="570" y="1207"/>
                  </a:lnTo>
                  <a:lnTo>
                    <a:pt x="548" y="1180"/>
                  </a:lnTo>
                  <a:lnTo>
                    <a:pt x="521" y="1157"/>
                  </a:lnTo>
                  <a:lnTo>
                    <a:pt x="491" y="1139"/>
                  </a:lnTo>
                  <a:lnTo>
                    <a:pt x="458" y="1125"/>
                  </a:lnTo>
                  <a:lnTo>
                    <a:pt x="424" y="1116"/>
                  </a:lnTo>
                  <a:lnTo>
                    <a:pt x="387" y="1114"/>
                  </a:lnTo>
                  <a:close/>
                  <a:moveTo>
                    <a:pt x="2303" y="1114"/>
                  </a:moveTo>
                  <a:lnTo>
                    <a:pt x="2266" y="1116"/>
                  </a:lnTo>
                  <a:lnTo>
                    <a:pt x="2232" y="1125"/>
                  </a:lnTo>
                  <a:lnTo>
                    <a:pt x="2199" y="1139"/>
                  </a:lnTo>
                  <a:lnTo>
                    <a:pt x="2169" y="1157"/>
                  </a:lnTo>
                  <a:lnTo>
                    <a:pt x="2142" y="1180"/>
                  </a:lnTo>
                  <a:lnTo>
                    <a:pt x="2120" y="1207"/>
                  </a:lnTo>
                  <a:lnTo>
                    <a:pt x="2102" y="1237"/>
                  </a:lnTo>
                  <a:lnTo>
                    <a:pt x="2088" y="1269"/>
                  </a:lnTo>
                  <a:lnTo>
                    <a:pt x="2079" y="1304"/>
                  </a:lnTo>
                  <a:lnTo>
                    <a:pt x="2076" y="1341"/>
                  </a:lnTo>
                  <a:lnTo>
                    <a:pt x="2079" y="1377"/>
                  </a:lnTo>
                  <a:lnTo>
                    <a:pt x="2088" y="1413"/>
                  </a:lnTo>
                  <a:lnTo>
                    <a:pt x="2102" y="1445"/>
                  </a:lnTo>
                  <a:lnTo>
                    <a:pt x="2120" y="1475"/>
                  </a:lnTo>
                  <a:lnTo>
                    <a:pt x="2142" y="1501"/>
                  </a:lnTo>
                  <a:lnTo>
                    <a:pt x="2169" y="1523"/>
                  </a:lnTo>
                  <a:lnTo>
                    <a:pt x="2199" y="1542"/>
                  </a:lnTo>
                  <a:lnTo>
                    <a:pt x="2232" y="1556"/>
                  </a:lnTo>
                  <a:lnTo>
                    <a:pt x="2266" y="1564"/>
                  </a:lnTo>
                  <a:lnTo>
                    <a:pt x="2303" y="1568"/>
                  </a:lnTo>
                  <a:lnTo>
                    <a:pt x="2340" y="1564"/>
                  </a:lnTo>
                  <a:lnTo>
                    <a:pt x="2375" y="1556"/>
                  </a:lnTo>
                  <a:lnTo>
                    <a:pt x="2408" y="1542"/>
                  </a:lnTo>
                  <a:lnTo>
                    <a:pt x="2438" y="1523"/>
                  </a:lnTo>
                  <a:lnTo>
                    <a:pt x="2463" y="1501"/>
                  </a:lnTo>
                  <a:lnTo>
                    <a:pt x="2486" y="1475"/>
                  </a:lnTo>
                  <a:lnTo>
                    <a:pt x="2505" y="1445"/>
                  </a:lnTo>
                  <a:lnTo>
                    <a:pt x="2519" y="1413"/>
                  </a:lnTo>
                  <a:lnTo>
                    <a:pt x="2527" y="1377"/>
                  </a:lnTo>
                  <a:lnTo>
                    <a:pt x="2531" y="1341"/>
                  </a:lnTo>
                  <a:lnTo>
                    <a:pt x="2527" y="1304"/>
                  </a:lnTo>
                  <a:lnTo>
                    <a:pt x="2519" y="1269"/>
                  </a:lnTo>
                  <a:lnTo>
                    <a:pt x="2505" y="1237"/>
                  </a:lnTo>
                  <a:lnTo>
                    <a:pt x="2486" y="1207"/>
                  </a:lnTo>
                  <a:lnTo>
                    <a:pt x="2463" y="1180"/>
                  </a:lnTo>
                  <a:lnTo>
                    <a:pt x="2438" y="1157"/>
                  </a:lnTo>
                  <a:lnTo>
                    <a:pt x="2408" y="1139"/>
                  </a:lnTo>
                  <a:lnTo>
                    <a:pt x="2375" y="1125"/>
                  </a:lnTo>
                  <a:lnTo>
                    <a:pt x="2340" y="1116"/>
                  </a:lnTo>
                  <a:lnTo>
                    <a:pt x="2303" y="1114"/>
                  </a:lnTo>
                  <a:close/>
                  <a:moveTo>
                    <a:pt x="3256" y="160"/>
                  </a:moveTo>
                  <a:lnTo>
                    <a:pt x="3220" y="163"/>
                  </a:lnTo>
                  <a:lnTo>
                    <a:pt x="3184" y="172"/>
                  </a:lnTo>
                  <a:lnTo>
                    <a:pt x="3152" y="185"/>
                  </a:lnTo>
                  <a:lnTo>
                    <a:pt x="3122" y="204"/>
                  </a:lnTo>
                  <a:lnTo>
                    <a:pt x="3096" y="226"/>
                  </a:lnTo>
                  <a:lnTo>
                    <a:pt x="3073" y="253"/>
                  </a:lnTo>
                  <a:lnTo>
                    <a:pt x="3055" y="282"/>
                  </a:lnTo>
                  <a:lnTo>
                    <a:pt x="3041" y="316"/>
                  </a:lnTo>
                  <a:lnTo>
                    <a:pt x="3032" y="350"/>
                  </a:lnTo>
                  <a:lnTo>
                    <a:pt x="3030" y="387"/>
                  </a:lnTo>
                  <a:lnTo>
                    <a:pt x="3032" y="424"/>
                  </a:lnTo>
                  <a:lnTo>
                    <a:pt x="3041" y="458"/>
                  </a:lnTo>
                  <a:lnTo>
                    <a:pt x="3055" y="492"/>
                  </a:lnTo>
                  <a:lnTo>
                    <a:pt x="3073" y="522"/>
                  </a:lnTo>
                  <a:lnTo>
                    <a:pt x="3096" y="547"/>
                  </a:lnTo>
                  <a:lnTo>
                    <a:pt x="3122" y="570"/>
                  </a:lnTo>
                  <a:lnTo>
                    <a:pt x="3152" y="589"/>
                  </a:lnTo>
                  <a:lnTo>
                    <a:pt x="3184" y="602"/>
                  </a:lnTo>
                  <a:lnTo>
                    <a:pt x="3220" y="611"/>
                  </a:lnTo>
                  <a:lnTo>
                    <a:pt x="3256" y="615"/>
                  </a:lnTo>
                  <a:lnTo>
                    <a:pt x="3293" y="611"/>
                  </a:lnTo>
                  <a:lnTo>
                    <a:pt x="3328" y="602"/>
                  </a:lnTo>
                  <a:lnTo>
                    <a:pt x="3360" y="589"/>
                  </a:lnTo>
                  <a:lnTo>
                    <a:pt x="3390" y="570"/>
                  </a:lnTo>
                  <a:lnTo>
                    <a:pt x="3417" y="547"/>
                  </a:lnTo>
                  <a:lnTo>
                    <a:pt x="3439" y="522"/>
                  </a:lnTo>
                  <a:lnTo>
                    <a:pt x="3458" y="492"/>
                  </a:lnTo>
                  <a:lnTo>
                    <a:pt x="3472" y="458"/>
                  </a:lnTo>
                  <a:lnTo>
                    <a:pt x="3480" y="424"/>
                  </a:lnTo>
                  <a:lnTo>
                    <a:pt x="3483" y="387"/>
                  </a:lnTo>
                  <a:lnTo>
                    <a:pt x="3480" y="350"/>
                  </a:lnTo>
                  <a:lnTo>
                    <a:pt x="3472" y="316"/>
                  </a:lnTo>
                  <a:lnTo>
                    <a:pt x="3458" y="282"/>
                  </a:lnTo>
                  <a:lnTo>
                    <a:pt x="3439" y="253"/>
                  </a:lnTo>
                  <a:lnTo>
                    <a:pt x="3417" y="226"/>
                  </a:lnTo>
                  <a:lnTo>
                    <a:pt x="3390" y="204"/>
                  </a:lnTo>
                  <a:lnTo>
                    <a:pt x="3360" y="185"/>
                  </a:lnTo>
                  <a:lnTo>
                    <a:pt x="3328" y="172"/>
                  </a:lnTo>
                  <a:lnTo>
                    <a:pt x="3293" y="163"/>
                  </a:lnTo>
                  <a:lnTo>
                    <a:pt x="3256" y="160"/>
                  </a:lnTo>
                  <a:close/>
                  <a:moveTo>
                    <a:pt x="1339" y="160"/>
                  </a:moveTo>
                  <a:lnTo>
                    <a:pt x="1303" y="163"/>
                  </a:lnTo>
                  <a:lnTo>
                    <a:pt x="1268" y="172"/>
                  </a:lnTo>
                  <a:lnTo>
                    <a:pt x="1235" y="185"/>
                  </a:lnTo>
                  <a:lnTo>
                    <a:pt x="1206" y="204"/>
                  </a:lnTo>
                  <a:lnTo>
                    <a:pt x="1179" y="226"/>
                  </a:lnTo>
                  <a:lnTo>
                    <a:pt x="1157" y="253"/>
                  </a:lnTo>
                  <a:lnTo>
                    <a:pt x="1138" y="282"/>
                  </a:lnTo>
                  <a:lnTo>
                    <a:pt x="1124" y="316"/>
                  </a:lnTo>
                  <a:lnTo>
                    <a:pt x="1116" y="350"/>
                  </a:lnTo>
                  <a:lnTo>
                    <a:pt x="1113" y="387"/>
                  </a:lnTo>
                  <a:lnTo>
                    <a:pt x="1116" y="424"/>
                  </a:lnTo>
                  <a:lnTo>
                    <a:pt x="1124" y="458"/>
                  </a:lnTo>
                  <a:lnTo>
                    <a:pt x="1138" y="492"/>
                  </a:lnTo>
                  <a:lnTo>
                    <a:pt x="1157" y="522"/>
                  </a:lnTo>
                  <a:lnTo>
                    <a:pt x="1179" y="547"/>
                  </a:lnTo>
                  <a:lnTo>
                    <a:pt x="1206" y="570"/>
                  </a:lnTo>
                  <a:lnTo>
                    <a:pt x="1235" y="589"/>
                  </a:lnTo>
                  <a:lnTo>
                    <a:pt x="1268" y="602"/>
                  </a:lnTo>
                  <a:lnTo>
                    <a:pt x="1303" y="611"/>
                  </a:lnTo>
                  <a:lnTo>
                    <a:pt x="1339" y="615"/>
                  </a:lnTo>
                  <a:lnTo>
                    <a:pt x="1376" y="611"/>
                  </a:lnTo>
                  <a:lnTo>
                    <a:pt x="1411" y="602"/>
                  </a:lnTo>
                  <a:lnTo>
                    <a:pt x="1443" y="589"/>
                  </a:lnTo>
                  <a:lnTo>
                    <a:pt x="1473" y="570"/>
                  </a:lnTo>
                  <a:lnTo>
                    <a:pt x="1500" y="547"/>
                  </a:lnTo>
                  <a:lnTo>
                    <a:pt x="1523" y="522"/>
                  </a:lnTo>
                  <a:lnTo>
                    <a:pt x="1541" y="492"/>
                  </a:lnTo>
                  <a:lnTo>
                    <a:pt x="1555" y="458"/>
                  </a:lnTo>
                  <a:lnTo>
                    <a:pt x="1564" y="424"/>
                  </a:lnTo>
                  <a:lnTo>
                    <a:pt x="1566" y="387"/>
                  </a:lnTo>
                  <a:lnTo>
                    <a:pt x="1564" y="350"/>
                  </a:lnTo>
                  <a:lnTo>
                    <a:pt x="1555" y="316"/>
                  </a:lnTo>
                  <a:lnTo>
                    <a:pt x="1541" y="282"/>
                  </a:lnTo>
                  <a:lnTo>
                    <a:pt x="1523" y="253"/>
                  </a:lnTo>
                  <a:lnTo>
                    <a:pt x="1500" y="226"/>
                  </a:lnTo>
                  <a:lnTo>
                    <a:pt x="1473" y="204"/>
                  </a:lnTo>
                  <a:lnTo>
                    <a:pt x="1443" y="185"/>
                  </a:lnTo>
                  <a:lnTo>
                    <a:pt x="1411" y="172"/>
                  </a:lnTo>
                  <a:lnTo>
                    <a:pt x="1376" y="163"/>
                  </a:lnTo>
                  <a:lnTo>
                    <a:pt x="1339" y="160"/>
                  </a:lnTo>
                  <a:close/>
                  <a:moveTo>
                    <a:pt x="3256" y="0"/>
                  </a:moveTo>
                  <a:lnTo>
                    <a:pt x="3305" y="2"/>
                  </a:lnTo>
                  <a:lnTo>
                    <a:pt x="3351" y="11"/>
                  </a:lnTo>
                  <a:lnTo>
                    <a:pt x="3396" y="26"/>
                  </a:lnTo>
                  <a:lnTo>
                    <a:pt x="3438" y="46"/>
                  </a:lnTo>
                  <a:lnTo>
                    <a:pt x="3477" y="69"/>
                  </a:lnTo>
                  <a:lnTo>
                    <a:pt x="3513" y="98"/>
                  </a:lnTo>
                  <a:lnTo>
                    <a:pt x="3545" y="130"/>
                  </a:lnTo>
                  <a:lnTo>
                    <a:pt x="3574" y="166"/>
                  </a:lnTo>
                  <a:lnTo>
                    <a:pt x="3598" y="205"/>
                  </a:lnTo>
                  <a:lnTo>
                    <a:pt x="3617" y="247"/>
                  </a:lnTo>
                  <a:lnTo>
                    <a:pt x="3631" y="291"/>
                  </a:lnTo>
                  <a:lnTo>
                    <a:pt x="3640" y="339"/>
                  </a:lnTo>
                  <a:lnTo>
                    <a:pt x="3643" y="387"/>
                  </a:lnTo>
                  <a:lnTo>
                    <a:pt x="3640" y="435"/>
                  </a:lnTo>
                  <a:lnTo>
                    <a:pt x="3631" y="482"/>
                  </a:lnTo>
                  <a:lnTo>
                    <a:pt x="3617" y="527"/>
                  </a:lnTo>
                  <a:lnTo>
                    <a:pt x="3598" y="569"/>
                  </a:lnTo>
                  <a:lnTo>
                    <a:pt x="3574" y="608"/>
                  </a:lnTo>
                  <a:lnTo>
                    <a:pt x="3545" y="644"/>
                  </a:lnTo>
                  <a:lnTo>
                    <a:pt x="3513" y="676"/>
                  </a:lnTo>
                  <a:lnTo>
                    <a:pt x="3477" y="704"/>
                  </a:lnTo>
                  <a:lnTo>
                    <a:pt x="3438" y="729"/>
                  </a:lnTo>
                  <a:lnTo>
                    <a:pt x="3396" y="748"/>
                  </a:lnTo>
                  <a:lnTo>
                    <a:pt x="3351" y="762"/>
                  </a:lnTo>
                  <a:lnTo>
                    <a:pt x="3305" y="771"/>
                  </a:lnTo>
                  <a:lnTo>
                    <a:pt x="3256" y="774"/>
                  </a:lnTo>
                  <a:lnTo>
                    <a:pt x="3210" y="772"/>
                  </a:lnTo>
                  <a:lnTo>
                    <a:pt x="3166" y="763"/>
                  </a:lnTo>
                  <a:lnTo>
                    <a:pt x="3124" y="751"/>
                  </a:lnTo>
                  <a:lnTo>
                    <a:pt x="3083" y="733"/>
                  </a:lnTo>
                  <a:lnTo>
                    <a:pt x="3045" y="711"/>
                  </a:lnTo>
                  <a:lnTo>
                    <a:pt x="2627" y="1129"/>
                  </a:lnTo>
                  <a:lnTo>
                    <a:pt x="2649" y="1167"/>
                  </a:lnTo>
                  <a:lnTo>
                    <a:pt x="2667" y="1208"/>
                  </a:lnTo>
                  <a:lnTo>
                    <a:pt x="2679" y="1250"/>
                  </a:lnTo>
                  <a:lnTo>
                    <a:pt x="2688" y="1294"/>
                  </a:lnTo>
                  <a:lnTo>
                    <a:pt x="2690" y="1341"/>
                  </a:lnTo>
                  <a:lnTo>
                    <a:pt x="2687" y="1389"/>
                  </a:lnTo>
                  <a:lnTo>
                    <a:pt x="2678" y="1436"/>
                  </a:lnTo>
                  <a:lnTo>
                    <a:pt x="2665" y="1480"/>
                  </a:lnTo>
                  <a:lnTo>
                    <a:pt x="2645" y="1522"/>
                  </a:lnTo>
                  <a:lnTo>
                    <a:pt x="2620" y="1562"/>
                  </a:lnTo>
                  <a:lnTo>
                    <a:pt x="2593" y="1597"/>
                  </a:lnTo>
                  <a:lnTo>
                    <a:pt x="2561" y="1629"/>
                  </a:lnTo>
                  <a:lnTo>
                    <a:pt x="2524" y="1658"/>
                  </a:lnTo>
                  <a:lnTo>
                    <a:pt x="2485" y="1683"/>
                  </a:lnTo>
                  <a:lnTo>
                    <a:pt x="2443" y="1701"/>
                  </a:lnTo>
                  <a:lnTo>
                    <a:pt x="2398" y="1716"/>
                  </a:lnTo>
                  <a:lnTo>
                    <a:pt x="2351" y="1725"/>
                  </a:lnTo>
                  <a:lnTo>
                    <a:pt x="2303" y="1728"/>
                  </a:lnTo>
                  <a:lnTo>
                    <a:pt x="2255" y="1725"/>
                  </a:lnTo>
                  <a:lnTo>
                    <a:pt x="2208" y="1716"/>
                  </a:lnTo>
                  <a:lnTo>
                    <a:pt x="2163" y="1701"/>
                  </a:lnTo>
                  <a:lnTo>
                    <a:pt x="2121" y="1683"/>
                  </a:lnTo>
                  <a:lnTo>
                    <a:pt x="2083" y="1658"/>
                  </a:lnTo>
                  <a:lnTo>
                    <a:pt x="2046" y="1629"/>
                  </a:lnTo>
                  <a:lnTo>
                    <a:pt x="2014" y="1597"/>
                  </a:lnTo>
                  <a:lnTo>
                    <a:pt x="1985" y="1562"/>
                  </a:lnTo>
                  <a:lnTo>
                    <a:pt x="1962" y="1522"/>
                  </a:lnTo>
                  <a:lnTo>
                    <a:pt x="1942" y="1480"/>
                  </a:lnTo>
                  <a:lnTo>
                    <a:pt x="1928" y="1436"/>
                  </a:lnTo>
                  <a:lnTo>
                    <a:pt x="1919" y="1389"/>
                  </a:lnTo>
                  <a:lnTo>
                    <a:pt x="1917" y="1341"/>
                  </a:lnTo>
                  <a:lnTo>
                    <a:pt x="1919" y="1296"/>
                  </a:lnTo>
                  <a:lnTo>
                    <a:pt x="1927" y="1253"/>
                  </a:lnTo>
                  <a:lnTo>
                    <a:pt x="1939" y="1212"/>
                  </a:lnTo>
                  <a:lnTo>
                    <a:pt x="1954" y="1172"/>
                  </a:lnTo>
                  <a:lnTo>
                    <a:pt x="1975" y="1136"/>
                  </a:lnTo>
                  <a:lnTo>
                    <a:pt x="1551" y="711"/>
                  </a:lnTo>
                  <a:lnTo>
                    <a:pt x="1513" y="733"/>
                  </a:lnTo>
                  <a:lnTo>
                    <a:pt x="1472" y="751"/>
                  </a:lnTo>
                  <a:lnTo>
                    <a:pt x="1430" y="763"/>
                  </a:lnTo>
                  <a:lnTo>
                    <a:pt x="1386" y="772"/>
                  </a:lnTo>
                  <a:lnTo>
                    <a:pt x="1339" y="774"/>
                  </a:lnTo>
                  <a:lnTo>
                    <a:pt x="1294" y="772"/>
                  </a:lnTo>
                  <a:lnTo>
                    <a:pt x="1249" y="763"/>
                  </a:lnTo>
                  <a:lnTo>
                    <a:pt x="1207" y="751"/>
                  </a:lnTo>
                  <a:lnTo>
                    <a:pt x="1167" y="733"/>
                  </a:lnTo>
                  <a:lnTo>
                    <a:pt x="1128" y="711"/>
                  </a:lnTo>
                  <a:lnTo>
                    <a:pt x="711" y="1129"/>
                  </a:lnTo>
                  <a:lnTo>
                    <a:pt x="732" y="1167"/>
                  </a:lnTo>
                  <a:lnTo>
                    <a:pt x="750" y="1208"/>
                  </a:lnTo>
                  <a:lnTo>
                    <a:pt x="763" y="1250"/>
                  </a:lnTo>
                  <a:lnTo>
                    <a:pt x="771" y="1294"/>
                  </a:lnTo>
                  <a:lnTo>
                    <a:pt x="773" y="1341"/>
                  </a:lnTo>
                  <a:lnTo>
                    <a:pt x="771" y="1389"/>
                  </a:lnTo>
                  <a:lnTo>
                    <a:pt x="762" y="1436"/>
                  </a:lnTo>
                  <a:lnTo>
                    <a:pt x="748" y="1480"/>
                  </a:lnTo>
                  <a:lnTo>
                    <a:pt x="728" y="1522"/>
                  </a:lnTo>
                  <a:lnTo>
                    <a:pt x="705" y="1562"/>
                  </a:lnTo>
                  <a:lnTo>
                    <a:pt x="676" y="1597"/>
                  </a:lnTo>
                  <a:lnTo>
                    <a:pt x="644" y="1629"/>
                  </a:lnTo>
                  <a:lnTo>
                    <a:pt x="607" y="1658"/>
                  </a:lnTo>
                  <a:lnTo>
                    <a:pt x="569" y="1683"/>
                  </a:lnTo>
                  <a:lnTo>
                    <a:pt x="526" y="1701"/>
                  </a:lnTo>
                  <a:lnTo>
                    <a:pt x="482" y="1716"/>
                  </a:lnTo>
                  <a:lnTo>
                    <a:pt x="436" y="1725"/>
                  </a:lnTo>
                  <a:lnTo>
                    <a:pt x="387" y="1728"/>
                  </a:lnTo>
                  <a:lnTo>
                    <a:pt x="338" y="1725"/>
                  </a:lnTo>
                  <a:lnTo>
                    <a:pt x="292" y="1716"/>
                  </a:lnTo>
                  <a:lnTo>
                    <a:pt x="247" y="1701"/>
                  </a:lnTo>
                  <a:lnTo>
                    <a:pt x="205" y="1683"/>
                  </a:lnTo>
                  <a:lnTo>
                    <a:pt x="166" y="1658"/>
                  </a:lnTo>
                  <a:lnTo>
                    <a:pt x="131" y="1629"/>
                  </a:lnTo>
                  <a:lnTo>
                    <a:pt x="97" y="1597"/>
                  </a:lnTo>
                  <a:lnTo>
                    <a:pt x="70" y="1562"/>
                  </a:lnTo>
                  <a:lnTo>
                    <a:pt x="45" y="1522"/>
                  </a:lnTo>
                  <a:lnTo>
                    <a:pt x="27" y="1480"/>
                  </a:lnTo>
                  <a:lnTo>
                    <a:pt x="12" y="1436"/>
                  </a:lnTo>
                  <a:lnTo>
                    <a:pt x="3" y="1389"/>
                  </a:lnTo>
                  <a:lnTo>
                    <a:pt x="0" y="1341"/>
                  </a:lnTo>
                  <a:lnTo>
                    <a:pt x="3" y="1292"/>
                  </a:lnTo>
                  <a:lnTo>
                    <a:pt x="12" y="1245"/>
                  </a:lnTo>
                  <a:lnTo>
                    <a:pt x="27" y="1201"/>
                  </a:lnTo>
                  <a:lnTo>
                    <a:pt x="45" y="1159"/>
                  </a:lnTo>
                  <a:lnTo>
                    <a:pt x="70" y="1119"/>
                  </a:lnTo>
                  <a:lnTo>
                    <a:pt x="97" y="1084"/>
                  </a:lnTo>
                  <a:lnTo>
                    <a:pt x="131" y="1052"/>
                  </a:lnTo>
                  <a:lnTo>
                    <a:pt x="166" y="1023"/>
                  </a:lnTo>
                  <a:lnTo>
                    <a:pt x="205" y="999"/>
                  </a:lnTo>
                  <a:lnTo>
                    <a:pt x="247" y="980"/>
                  </a:lnTo>
                  <a:lnTo>
                    <a:pt x="292" y="965"/>
                  </a:lnTo>
                  <a:lnTo>
                    <a:pt x="338" y="957"/>
                  </a:lnTo>
                  <a:lnTo>
                    <a:pt x="387" y="953"/>
                  </a:lnTo>
                  <a:lnTo>
                    <a:pt x="432" y="957"/>
                  </a:lnTo>
                  <a:lnTo>
                    <a:pt x="477" y="964"/>
                  </a:lnTo>
                  <a:lnTo>
                    <a:pt x="520" y="976"/>
                  </a:lnTo>
                  <a:lnTo>
                    <a:pt x="560" y="994"/>
                  </a:lnTo>
                  <a:lnTo>
                    <a:pt x="597" y="1016"/>
                  </a:lnTo>
                  <a:lnTo>
                    <a:pt x="1015" y="598"/>
                  </a:lnTo>
                  <a:lnTo>
                    <a:pt x="994" y="560"/>
                  </a:lnTo>
                  <a:lnTo>
                    <a:pt x="977" y="520"/>
                  </a:lnTo>
                  <a:lnTo>
                    <a:pt x="963" y="477"/>
                  </a:lnTo>
                  <a:lnTo>
                    <a:pt x="956" y="433"/>
                  </a:lnTo>
                  <a:lnTo>
                    <a:pt x="952" y="387"/>
                  </a:lnTo>
                  <a:lnTo>
                    <a:pt x="956" y="339"/>
                  </a:lnTo>
                  <a:lnTo>
                    <a:pt x="964" y="291"/>
                  </a:lnTo>
                  <a:lnTo>
                    <a:pt x="979" y="247"/>
                  </a:lnTo>
                  <a:lnTo>
                    <a:pt x="998" y="205"/>
                  </a:lnTo>
                  <a:lnTo>
                    <a:pt x="1022" y="166"/>
                  </a:lnTo>
                  <a:lnTo>
                    <a:pt x="1051" y="130"/>
                  </a:lnTo>
                  <a:lnTo>
                    <a:pt x="1083" y="98"/>
                  </a:lnTo>
                  <a:lnTo>
                    <a:pt x="1118" y="69"/>
                  </a:lnTo>
                  <a:lnTo>
                    <a:pt x="1158" y="46"/>
                  </a:lnTo>
                  <a:lnTo>
                    <a:pt x="1200" y="26"/>
                  </a:lnTo>
                  <a:lnTo>
                    <a:pt x="1244" y="11"/>
                  </a:lnTo>
                  <a:lnTo>
                    <a:pt x="1291" y="2"/>
                  </a:lnTo>
                  <a:lnTo>
                    <a:pt x="1339" y="0"/>
                  </a:lnTo>
                  <a:lnTo>
                    <a:pt x="1388" y="2"/>
                  </a:lnTo>
                  <a:lnTo>
                    <a:pt x="1435" y="11"/>
                  </a:lnTo>
                  <a:lnTo>
                    <a:pt x="1479" y="26"/>
                  </a:lnTo>
                  <a:lnTo>
                    <a:pt x="1521" y="46"/>
                  </a:lnTo>
                  <a:lnTo>
                    <a:pt x="1561" y="69"/>
                  </a:lnTo>
                  <a:lnTo>
                    <a:pt x="1596" y="98"/>
                  </a:lnTo>
                  <a:lnTo>
                    <a:pt x="1628" y="130"/>
                  </a:lnTo>
                  <a:lnTo>
                    <a:pt x="1657" y="166"/>
                  </a:lnTo>
                  <a:lnTo>
                    <a:pt x="1681" y="205"/>
                  </a:lnTo>
                  <a:lnTo>
                    <a:pt x="1700" y="247"/>
                  </a:lnTo>
                  <a:lnTo>
                    <a:pt x="1714" y="291"/>
                  </a:lnTo>
                  <a:lnTo>
                    <a:pt x="1723" y="339"/>
                  </a:lnTo>
                  <a:lnTo>
                    <a:pt x="1727" y="387"/>
                  </a:lnTo>
                  <a:lnTo>
                    <a:pt x="1723" y="433"/>
                  </a:lnTo>
                  <a:lnTo>
                    <a:pt x="1716" y="477"/>
                  </a:lnTo>
                  <a:lnTo>
                    <a:pt x="1703" y="520"/>
                  </a:lnTo>
                  <a:lnTo>
                    <a:pt x="1686" y="560"/>
                  </a:lnTo>
                  <a:lnTo>
                    <a:pt x="1664" y="598"/>
                  </a:lnTo>
                  <a:lnTo>
                    <a:pt x="2086" y="1021"/>
                  </a:lnTo>
                  <a:lnTo>
                    <a:pt x="2125" y="997"/>
                  </a:lnTo>
                  <a:lnTo>
                    <a:pt x="2166" y="979"/>
                  </a:lnTo>
                  <a:lnTo>
                    <a:pt x="2210" y="965"/>
                  </a:lnTo>
                  <a:lnTo>
                    <a:pt x="2255" y="957"/>
                  </a:lnTo>
                  <a:lnTo>
                    <a:pt x="2303" y="953"/>
                  </a:lnTo>
                  <a:lnTo>
                    <a:pt x="2349" y="957"/>
                  </a:lnTo>
                  <a:lnTo>
                    <a:pt x="2394" y="964"/>
                  </a:lnTo>
                  <a:lnTo>
                    <a:pt x="2437" y="976"/>
                  </a:lnTo>
                  <a:lnTo>
                    <a:pt x="2476" y="994"/>
                  </a:lnTo>
                  <a:lnTo>
                    <a:pt x="2514" y="1016"/>
                  </a:lnTo>
                  <a:lnTo>
                    <a:pt x="2932" y="598"/>
                  </a:lnTo>
                  <a:lnTo>
                    <a:pt x="2910" y="560"/>
                  </a:lnTo>
                  <a:lnTo>
                    <a:pt x="2892" y="520"/>
                  </a:lnTo>
                  <a:lnTo>
                    <a:pt x="2880" y="477"/>
                  </a:lnTo>
                  <a:lnTo>
                    <a:pt x="2872" y="433"/>
                  </a:lnTo>
                  <a:lnTo>
                    <a:pt x="2869" y="387"/>
                  </a:lnTo>
                  <a:lnTo>
                    <a:pt x="2872" y="339"/>
                  </a:lnTo>
                  <a:lnTo>
                    <a:pt x="2881" y="291"/>
                  </a:lnTo>
                  <a:lnTo>
                    <a:pt x="2896" y="247"/>
                  </a:lnTo>
                  <a:lnTo>
                    <a:pt x="2914" y="205"/>
                  </a:lnTo>
                  <a:lnTo>
                    <a:pt x="2939" y="166"/>
                  </a:lnTo>
                  <a:lnTo>
                    <a:pt x="2968" y="130"/>
                  </a:lnTo>
                  <a:lnTo>
                    <a:pt x="3000" y="98"/>
                  </a:lnTo>
                  <a:lnTo>
                    <a:pt x="3035" y="69"/>
                  </a:lnTo>
                  <a:lnTo>
                    <a:pt x="3075" y="46"/>
                  </a:lnTo>
                  <a:lnTo>
                    <a:pt x="3117" y="26"/>
                  </a:lnTo>
                  <a:lnTo>
                    <a:pt x="3161" y="11"/>
                  </a:lnTo>
                  <a:lnTo>
                    <a:pt x="3208" y="2"/>
                  </a:lnTo>
                  <a:lnTo>
                    <a:pt x="32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92"/>
            <p:cNvSpPr/>
            <p:nvPr/>
          </p:nvSpPr>
          <p:spPr bwMode="auto">
            <a:xfrm>
              <a:off x="10180638" y="2981325"/>
              <a:ext cx="50800" cy="50800"/>
            </a:xfrm>
            <a:custGeom>
              <a:avLst/>
              <a:gdLst>
                <a:gd name="T0" fmla="*/ 242 w 322"/>
                <a:gd name="T1" fmla="*/ 0 h 322"/>
                <a:gd name="T2" fmla="*/ 262 w 322"/>
                <a:gd name="T3" fmla="*/ 2 h 322"/>
                <a:gd name="T4" fmla="*/ 282 w 322"/>
                <a:gd name="T5" fmla="*/ 10 h 322"/>
                <a:gd name="T6" fmla="*/ 299 w 322"/>
                <a:gd name="T7" fmla="*/ 23 h 322"/>
                <a:gd name="T8" fmla="*/ 312 w 322"/>
                <a:gd name="T9" fmla="*/ 40 h 322"/>
                <a:gd name="T10" fmla="*/ 320 w 322"/>
                <a:gd name="T11" fmla="*/ 59 h 322"/>
                <a:gd name="T12" fmla="*/ 322 w 322"/>
                <a:gd name="T13" fmla="*/ 80 h 322"/>
                <a:gd name="T14" fmla="*/ 320 w 322"/>
                <a:gd name="T15" fmla="*/ 99 h 322"/>
                <a:gd name="T16" fmla="*/ 312 w 322"/>
                <a:gd name="T17" fmla="*/ 118 h 322"/>
                <a:gd name="T18" fmla="*/ 299 w 322"/>
                <a:gd name="T19" fmla="*/ 136 h 322"/>
                <a:gd name="T20" fmla="*/ 136 w 322"/>
                <a:gd name="T21" fmla="*/ 299 h 322"/>
                <a:gd name="T22" fmla="*/ 119 w 322"/>
                <a:gd name="T23" fmla="*/ 312 h 322"/>
                <a:gd name="T24" fmla="*/ 100 w 322"/>
                <a:gd name="T25" fmla="*/ 320 h 322"/>
                <a:gd name="T26" fmla="*/ 80 w 322"/>
                <a:gd name="T27" fmla="*/ 322 h 322"/>
                <a:gd name="T28" fmla="*/ 60 w 322"/>
                <a:gd name="T29" fmla="*/ 320 h 322"/>
                <a:gd name="T30" fmla="*/ 40 w 322"/>
                <a:gd name="T31" fmla="*/ 312 h 322"/>
                <a:gd name="T32" fmla="*/ 23 w 322"/>
                <a:gd name="T33" fmla="*/ 299 h 322"/>
                <a:gd name="T34" fmla="*/ 10 w 322"/>
                <a:gd name="T35" fmla="*/ 282 h 322"/>
                <a:gd name="T36" fmla="*/ 2 w 322"/>
                <a:gd name="T37" fmla="*/ 262 h 322"/>
                <a:gd name="T38" fmla="*/ 0 w 322"/>
                <a:gd name="T39" fmla="*/ 242 h 322"/>
                <a:gd name="T40" fmla="*/ 2 w 322"/>
                <a:gd name="T41" fmla="*/ 221 h 322"/>
                <a:gd name="T42" fmla="*/ 10 w 322"/>
                <a:gd name="T43" fmla="*/ 202 h 322"/>
                <a:gd name="T44" fmla="*/ 23 w 322"/>
                <a:gd name="T45" fmla="*/ 186 h 322"/>
                <a:gd name="T46" fmla="*/ 186 w 322"/>
                <a:gd name="T47" fmla="*/ 23 h 322"/>
                <a:gd name="T48" fmla="*/ 202 w 322"/>
                <a:gd name="T49" fmla="*/ 10 h 322"/>
                <a:gd name="T50" fmla="*/ 222 w 322"/>
                <a:gd name="T51" fmla="*/ 2 h 322"/>
                <a:gd name="T52" fmla="*/ 242 w 322"/>
                <a:gd name="T53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2" h="322">
                  <a:moveTo>
                    <a:pt x="242" y="0"/>
                  </a:moveTo>
                  <a:lnTo>
                    <a:pt x="262" y="2"/>
                  </a:lnTo>
                  <a:lnTo>
                    <a:pt x="282" y="10"/>
                  </a:lnTo>
                  <a:lnTo>
                    <a:pt x="299" y="23"/>
                  </a:lnTo>
                  <a:lnTo>
                    <a:pt x="312" y="40"/>
                  </a:lnTo>
                  <a:lnTo>
                    <a:pt x="320" y="59"/>
                  </a:lnTo>
                  <a:lnTo>
                    <a:pt x="322" y="80"/>
                  </a:lnTo>
                  <a:lnTo>
                    <a:pt x="320" y="99"/>
                  </a:lnTo>
                  <a:lnTo>
                    <a:pt x="312" y="118"/>
                  </a:lnTo>
                  <a:lnTo>
                    <a:pt x="299" y="136"/>
                  </a:lnTo>
                  <a:lnTo>
                    <a:pt x="136" y="299"/>
                  </a:lnTo>
                  <a:lnTo>
                    <a:pt x="119" y="312"/>
                  </a:lnTo>
                  <a:lnTo>
                    <a:pt x="100" y="320"/>
                  </a:lnTo>
                  <a:lnTo>
                    <a:pt x="80" y="322"/>
                  </a:lnTo>
                  <a:lnTo>
                    <a:pt x="60" y="320"/>
                  </a:lnTo>
                  <a:lnTo>
                    <a:pt x="40" y="312"/>
                  </a:lnTo>
                  <a:lnTo>
                    <a:pt x="23" y="299"/>
                  </a:lnTo>
                  <a:lnTo>
                    <a:pt x="10" y="282"/>
                  </a:lnTo>
                  <a:lnTo>
                    <a:pt x="2" y="262"/>
                  </a:lnTo>
                  <a:lnTo>
                    <a:pt x="0" y="242"/>
                  </a:lnTo>
                  <a:lnTo>
                    <a:pt x="2" y="221"/>
                  </a:lnTo>
                  <a:lnTo>
                    <a:pt x="10" y="202"/>
                  </a:lnTo>
                  <a:lnTo>
                    <a:pt x="23" y="186"/>
                  </a:lnTo>
                  <a:lnTo>
                    <a:pt x="186" y="23"/>
                  </a:lnTo>
                  <a:lnTo>
                    <a:pt x="202" y="10"/>
                  </a:lnTo>
                  <a:lnTo>
                    <a:pt x="222" y="2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Freeform 93"/>
            <p:cNvSpPr/>
            <p:nvPr/>
          </p:nvSpPr>
          <p:spPr bwMode="auto">
            <a:xfrm>
              <a:off x="10402888" y="2900363"/>
              <a:ext cx="50800" cy="50800"/>
            </a:xfrm>
            <a:custGeom>
              <a:avLst/>
              <a:gdLst>
                <a:gd name="T0" fmla="*/ 243 w 323"/>
                <a:gd name="T1" fmla="*/ 0 h 323"/>
                <a:gd name="T2" fmla="*/ 264 w 323"/>
                <a:gd name="T3" fmla="*/ 3 h 323"/>
                <a:gd name="T4" fmla="*/ 282 w 323"/>
                <a:gd name="T5" fmla="*/ 10 h 323"/>
                <a:gd name="T6" fmla="*/ 300 w 323"/>
                <a:gd name="T7" fmla="*/ 24 h 323"/>
                <a:gd name="T8" fmla="*/ 312 w 323"/>
                <a:gd name="T9" fmla="*/ 40 h 323"/>
                <a:gd name="T10" fmla="*/ 320 w 323"/>
                <a:gd name="T11" fmla="*/ 60 h 323"/>
                <a:gd name="T12" fmla="*/ 323 w 323"/>
                <a:gd name="T13" fmla="*/ 80 h 323"/>
                <a:gd name="T14" fmla="*/ 320 w 323"/>
                <a:gd name="T15" fmla="*/ 100 h 323"/>
                <a:gd name="T16" fmla="*/ 312 w 323"/>
                <a:gd name="T17" fmla="*/ 120 h 323"/>
                <a:gd name="T18" fmla="*/ 300 w 323"/>
                <a:gd name="T19" fmla="*/ 137 h 323"/>
                <a:gd name="T20" fmla="*/ 138 w 323"/>
                <a:gd name="T21" fmla="*/ 299 h 323"/>
                <a:gd name="T22" fmla="*/ 120 w 323"/>
                <a:gd name="T23" fmla="*/ 313 h 323"/>
                <a:gd name="T24" fmla="*/ 101 w 323"/>
                <a:gd name="T25" fmla="*/ 320 h 323"/>
                <a:gd name="T26" fmla="*/ 80 w 323"/>
                <a:gd name="T27" fmla="*/ 323 h 323"/>
                <a:gd name="T28" fmla="*/ 60 w 323"/>
                <a:gd name="T29" fmla="*/ 320 h 323"/>
                <a:gd name="T30" fmla="*/ 41 w 323"/>
                <a:gd name="T31" fmla="*/ 313 h 323"/>
                <a:gd name="T32" fmla="*/ 24 w 323"/>
                <a:gd name="T33" fmla="*/ 299 h 323"/>
                <a:gd name="T34" fmla="*/ 12 w 323"/>
                <a:gd name="T35" fmla="*/ 283 h 323"/>
                <a:gd name="T36" fmla="*/ 4 w 323"/>
                <a:gd name="T37" fmla="*/ 263 h 323"/>
                <a:gd name="T38" fmla="*/ 0 w 323"/>
                <a:gd name="T39" fmla="*/ 243 h 323"/>
                <a:gd name="T40" fmla="*/ 4 w 323"/>
                <a:gd name="T41" fmla="*/ 223 h 323"/>
                <a:gd name="T42" fmla="*/ 12 w 323"/>
                <a:gd name="T43" fmla="*/ 203 h 323"/>
                <a:gd name="T44" fmla="*/ 24 w 323"/>
                <a:gd name="T45" fmla="*/ 186 h 323"/>
                <a:gd name="T46" fmla="*/ 186 w 323"/>
                <a:gd name="T47" fmla="*/ 24 h 323"/>
                <a:gd name="T48" fmla="*/ 204 w 323"/>
                <a:gd name="T49" fmla="*/ 10 h 323"/>
                <a:gd name="T50" fmla="*/ 223 w 323"/>
                <a:gd name="T51" fmla="*/ 3 h 323"/>
                <a:gd name="T52" fmla="*/ 243 w 323"/>
                <a:gd name="T53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323">
                  <a:moveTo>
                    <a:pt x="243" y="0"/>
                  </a:moveTo>
                  <a:lnTo>
                    <a:pt x="264" y="3"/>
                  </a:lnTo>
                  <a:lnTo>
                    <a:pt x="282" y="10"/>
                  </a:lnTo>
                  <a:lnTo>
                    <a:pt x="300" y="24"/>
                  </a:lnTo>
                  <a:lnTo>
                    <a:pt x="312" y="40"/>
                  </a:lnTo>
                  <a:lnTo>
                    <a:pt x="320" y="60"/>
                  </a:lnTo>
                  <a:lnTo>
                    <a:pt x="323" y="80"/>
                  </a:lnTo>
                  <a:lnTo>
                    <a:pt x="320" y="100"/>
                  </a:lnTo>
                  <a:lnTo>
                    <a:pt x="312" y="120"/>
                  </a:lnTo>
                  <a:lnTo>
                    <a:pt x="300" y="137"/>
                  </a:lnTo>
                  <a:lnTo>
                    <a:pt x="138" y="299"/>
                  </a:lnTo>
                  <a:lnTo>
                    <a:pt x="120" y="313"/>
                  </a:lnTo>
                  <a:lnTo>
                    <a:pt x="101" y="320"/>
                  </a:lnTo>
                  <a:lnTo>
                    <a:pt x="80" y="323"/>
                  </a:lnTo>
                  <a:lnTo>
                    <a:pt x="60" y="320"/>
                  </a:lnTo>
                  <a:lnTo>
                    <a:pt x="41" y="313"/>
                  </a:lnTo>
                  <a:lnTo>
                    <a:pt x="24" y="299"/>
                  </a:lnTo>
                  <a:lnTo>
                    <a:pt x="12" y="283"/>
                  </a:lnTo>
                  <a:lnTo>
                    <a:pt x="4" y="263"/>
                  </a:lnTo>
                  <a:lnTo>
                    <a:pt x="0" y="243"/>
                  </a:lnTo>
                  <a:lnTo>
                    <a:pt x="4" y="223"/>
                  </a:lnTo>
                  <a:lnTo>
                    <a:pt x="12" y="203"/>
                  </a:lnTo>
                  <a:lnTo>
                    <a:pt x="24" y="186"/>
                  </a:lnTo>
                  <a:lnTo>
                    <a:pt x="186" y="24"/>
                  </a:lnTo>
                  <a:lnTo>
                    <a:pt x="204" y="10"/>
                  </a:lnTo>
                  <a:lnTo>
                    <a:pt x="223" y="3"/>
                  </a:lnTo>
                  <a:lnTo>
                    <a:pt x="2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Group 54"/>
          <p:cNvGrpSpPr/>
          <p:nvPr/>
        </p:nvGrpSpPr>
        <p:grpSpPr>
          <a:xfrm>
            <a:off x="9979978" y="1787986"/>
            <a:ext cx="697980" cy="697980"/>
            <a:chOff x="9085263" y="2676525"/>
            <a:chExt cx="579437" cy="579438"/>
          </a:xfrm>
          <a:solidFill>
            <a:srgbClr val="10746A"/>
          </a:solidFill>
        </p:grpSpPr>
        <p:sp>
          <p:nvSpPr>
            <p:cNvPr id="48" name="Freeform 98"/>
            <p:cNvSpPr>
              <a:spLocks noEditPoints="1"/>
            </p:cNvSpPr>
            <p:nvPr/>
          </p:nvSpPr>
          <p:spPr bwMode="auto">
            <a:xfrm>
              <a:off x="9085263" y="2676525"/>
              <a:ext cx="579437" cy="579438"/>
            </a:xfrm>
            <a:custGeom>
              <a:avLst/>
              <a:gdLst>
                <a:gd name="T0" fmla="*/ 199 w 3650"/>
                <a:gd name="T1" fmla="*/ 3163 h 3649"/>
                <a:gd name="T2" fmla="*/ 212 w 3650"/>
                <a:gd name="T3" fmla="*/ 3337 h 3649"/>
                <a:gd name="T4" fmla="*/ 345 w 3650"/>
                <a:gd name="T5" fmla="*/ 3450 h 3649"/>
                <a:gd name="T6" fmla="*/ 518 w 3650"/>
                <a:gd name="T7" fmla="*/ 3437 h 3649"/>
                <a:gd name="T8" fmla="*/ 941 w 3650"/>
                <a:gd name="T9" fmla="*/ 2387 h 3649"/>
                <a:gd name="T10" fmla="*/ 2326 w 3650"/>
                <a:gd name="T11" fmla="*/ 187 h 3649"/>
                <a:gd name="T12" fmla="*/ 1968 w 3650"/>
                <a:gd name="T13" fmla="*/ 245 h 3649"/>
                <a:gd name="T14" fmla="*/ 1639 w 3650"/>
                <a:gd name="T15" fmla="*/ 418 h 3649"/>
                <a:gd name="T16" fmla="*/ 1369 w 3650"/>
                <a:gd name="T17" fmla="*/ 710 h 3649"/>
                <a:gd name="T18" fmla="*/ 1216 w 3650"/>
                <a:gd name="T19" fmla="*/ 1080 h 3649"/>
                <a:gd name="T20" fmla="*/ 1201 w 3650"/>
                <a:gd name="T21" fmla="*/ 1487 h 3649"/>
                <a:gd name="T22" fmla="*/ 1327 w 3650"/>
                <a:gd name="T23" fmla="*/ 1867 h 3649"/>
                <a:gd name="T24" fmla="*/ 1582 w 3650"/>
                <a:gd name="T25" fmla="*/ 2181 h 3649"/>
                <a:gd name="T26" fmla="*/ 1916 w 3650"/>
                <a:gd name="T27" fmla="*/ 2383 h 3649"/>
                <a:gd name="T28" fmla="*/ 2288 w 3650"/>
                <a:gd name="T29" fmla="*/ 2458 h 3649"/>
                <a:gd name="T30" fmla="*/ 2663 w 3650"/>
                <a:gd name="T31" fmla="*/ 2408 h 3649"/>
                <a:gd name="T32" fmla="*/ 3007 w 3650"/>
                <a:gd name="T33" fmla="*/ 2232 h 3649"/>
                <a:gd name="T34" fmla="*/ 3283 w 3650"/>
                <a:gd name="T35" fmla="*/ 1936 h 3649"/>
                <a:gd name="T36" fmla="*/ 3437 w 3650"/>
                <a:gd name="T37" fmla="*/ 1566 h 3649"/>
                <a:gd name="T38" fmla="*/ 3451 w 3650"/>
                <a:gd name="T39" fmla="*/ 1159 h 3649"/>
                <a:gd name="T40" fmla="*/ 3324 w 3650"/>
                <a:gd name="T41" fmla="*/ 779 h 3649"/>
                <a:gd name="T42" fmla="*/ 3073 w 3650"/>
                <a:gd name="T43" fmla="*/ 467 h 3649"/>
                <a:gd name="T44" fmla="*/ 2754 w 3650"/>
                <a:gd name="T45" fmla="*/ 270 h 3649"/>
                <a:gd name="T46" fmla="*/ 2399 w 3650"/>
                <a:gd name="T47" fmla="*/ 189 h 3649"/>
                <a:gd name="T48" fmla="*/ 2579 w 3650"/>
                <a:gd name="T49" fmla="*/ 23 h 3649"/>
                <a:gd name="T50" fmla="*/ 2980 w 3650"/>
                <a:gd name="T51" fmla="*/ 172 h 3649"/>
                <a:gd name="T52" fmla="*/ 3323 w 3650"/>
                <a:gd name="T53" fmla="*/ 451 h 3649"/>
                <a:gd name="T54" fmla="*/ 3549 w 3650"/>
                <a:gd name="T55" fmla="*/ 816 h 3649"/>
                <a:gd name="T56" fmla="*/ 3647 w 3650"/>
                <a:gd name="T57" fmla="*/ 1236 h 3649"/>
                <a:gd name="T58" fmla="*/ 3605 w 3650"/>
                <a:gd name="T59" fmla="*/ 1667 h 3649"/>
                <a:gd name="T60" fmla="*/ 3429 w 3650"/>
                <a:gd name="T61" fmla="*/ 2057 h 3649"/>
                <a:gd name="T62" fmla="*/ 3127 w 3650"/>
                <a:gd name="T63" fmla="*/ 2378 h 3649"/>
                <a:gd name="T64" fmla="*/ 2744 w 3650"/>
                <a:gd name="T65" fmla="*/ 2579 h 3649"/>
                <a:gd name="T66" fmla="*/ 2326 w 3650"/>
                <a:gd name="T67" fmla="*/ 2647 h 3649"/>
                <a:gd name="T68" fmla="*/ 1909 w 3650"/>
                <a:gd name="T69" fmla="*/ 2579 h 3649"/>
                <a:gd name="T70" fmla="*/ 1527 w 3650"/>
                <a:gd name="T71" fmla="*/ 2379 h 3649"/>
                <a:gd name="T72" fmla="*/ 1482 w 3650"/>
                <a:gd name="T73" fmla="*/ 2672 h 3649"/>
                <a:gd name="T74" fmla="*/ 1473 w 3650"/>
                <a:gd name="T75" fmla="*/ 2760 h 3649"/>
                <a:gd name="T76" fmla="*/ 595 w 3650"/>
                <a:gd name="T77" fmla="*/ 3608 h 3649"/>
                <a:gd name="T78" fmla="*/ 368 w 3650"/>
                <a:gd name="T79" fmla="*/ 3647 h 3649"/>
                <a:gd name="T80" fmla="*/ 157 w 3650"/>
                <a:gd name="T81" fmla="*/ 3558 h 3649"/>
                <a:gd name="T82" fmla="*/ 23 w 3650"/>
                <a:gd name="T83" fmla="*/ 3371 h 3649"/>
                <a:gd name="T84" fmla="*/ 10 w 3650"/>
                <a:gd name="T85" fmla="*/ 3141 h 3649"/>
                <a:gd name="T86" fmla="*/ 122 w 3650"/>
                <a:gd name="T87" fmla="*/ 2940 h 3649"/>
                <a:gd name="T88" fmla="*/ 941 w 3650"/>
                <a:gd name="T89" fmla="*/ 2160 h 3649"/>
                <a:gd name="T90" fmla="*/ 1168 w 3650"/>
                <a:gd name="T91" fmla="*/ 2348 h 3649"/>
                <a:gd name="T92" fmla="*/ 1136 w 3650"/>
                <a:gd name="T93" fmla="*/ 1905 h 3649"/>
                <a:gd name="T94" fmla="*/ 1013 w 3650"/>
                <a:gd name="T95" fmla="*/ 1497 h 3649"/>
                <a:gd name="T96" fmla="*/ 1028 w 3650"/>
                <a:gd name="T97" fmla="*/ 1063 h 3649"/>
                <a:gd name="T98" fmla="*/ 1178 w 3650"/>
                <a:gd name="T99" fmla="*/ 662 h 3649"/>
                <a:gd name="T100" fmla="*/ 1456 w 3650"/>
                <a:gd name="T101" fmla="*/ 325 h 3649"/>
                <a:gd name="T102" fmla="*/ 1827 w 3650"/>
                <a:gd name="T103" fmla="*/ 96 h 3649"/>
                <a:gd name="T104" fmla="*/ 2241 w 3650"/>
                <a:gd name="T105" fmla="*/ 2 h 3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50" h="3649">
                  <a:moveTo>
                    <a:pt x="675" y="2654"/>
                  </a:moveTo>
                  <a:lnTo>
                    <a:pt x="254" y="3073"/>
                  </a:lnTo>
                  <a:lnTo>
                    <a:pt x="231" y="3100"/>
                  </a:lnTo>
                  <a:lnTo>
                    <a:pt x="212" y="3131"/>
                  </a:lnTo>
                  <a:lnTo>
                    <a:pt x="199" y="3163"/>
                  </a:lnTo>
                  <a:lnTo>
                    <a:pt x="190" y="3198"/>
                  </a:lnTo>
                  <a:lnTo>
                    <a:pt x="188" y="3234"/>
                  </a:lnTo>
                  <a:lnTo>
                    <a:pt x="190" y="3270"/>
                  </a:lnTo>
                  <a:lnTo>
                    <a:pt x="199" y="3304"/>
                  </a:lnTo>
                  <a:lnTo>
                    <a:pt x="212" y="3337"/>
                  </a:lnTo>
                  <a:lnTo>
                    <a:pt x="231" y="3367"/>
                  </a:lnTo>
                  <a:lnTo>
                    <a:pt x="254" y="3395"/>
                  </a:lnTo>
                  <a:lnTo>
                    <a:pt x="282" y="3418"/>
                  </a:lnTo>
                  <a:lnTo>
                    <a:pt x="312" y="3437"/>
                  </a:lnTo>
                  <a:lnTo>
                    <a:pt x="345" y="3450"/>
                  </a:lnTo>
                  <a:lnTo>
                    <a:pt x="379" y="3459"/>
                  </a:lnTo>
                  <a:lnTo>
                    <a:pt x="415" y="3461"/>
                  </a:lnTo>
                  <a:lnTo>
                    <a:pt x="451" y="3459"/>
                  </a:lnTo>
                  <a:lnTo>
                    <a:pt x="486" y="3450"/>
                  </a:lnTo>
                  <a:lnTo>
                    <a:pt x="518" y="3437"/>
                  </a:lnTo>
                  <a:lnTo>
                    <a:pt x="549" y="3418"/>
                  </a:lnTo>
                  <a:lnTo>
                    <a:pt x="576" y="3395"/>
                  </a:lnTo>
                  <a:lnTo>
                    <a:pt x="995" y="2974"/>
                  </a:lnTo>
                  <a:lnTo>
                    <a:pt x="675" y="2654"/>
                  </a:lnTo>
                  <a:close/>
                  <a:moveTo>
                    <a:pt x="941" y="2387"/>
                  </a:moveTo>
                  <a:lnTo>
                    <a:pt x="807" y="2521"/>
                  </a:lnTo>
                  <a:lnTo>
                    <a:pt x="1128" y="2842"/>
                  </a:lnTo>
                  <a:lnTo>
                    <a:pt x="1262" y="2708"/>
                  </a:lnTo>
                  <a:lnTo>
                    <a:pt x="941" y="2387"/>
                  </a:lnTo>
                  <a:close/>
                  <a:moveTo>
                    <a:pt x="2326" y="187"/>
                  </a:moveTo>
                  <a:lnTo>
                    <a:pt x="2253" y="189"/>
                  </a:lnTo>
                  <a:lnTo>
                    <a:pt x="2181" y="197"/>
                  </a:lnTo>
                  <a:lnTo>
                    <a:pt x="2109" y="208"/>
                  </a:lnTo>
                  <a:lnTo>
                    <a:pt x="2037" y="225"/>
                  </a:lnTo>
                  <a:lnTo>
                    <a:pt x="1968" y="245"/>
                  </a:lnTo>
                  <a:lnTo>
                    <a:pt x="1898" y="270"/>
                  </a:lnTo>
                  <a:lnTo>
                    <a:pt x="1831" y="301"/>
                  </a:lnTo>
                  <a:lnTo>
                    <a:pt x="1764" y="335"/>
                  </a:lnTo>
                  <a:lnTo>
                    <a:pt x="1701" y="374"/>
                  </a:lnTo>
                  <a:lnTo>
                    <a:pt x="1639" y="418"/>
                  </a:lnTo>
                  <a:lnTo>
                    <a:pt x="1579" y="467"/>
                  </a:lnTo>
                  <a:lnTo>
                    <a:pt x="1523" y="520"/>
                  </a:lnTo>
                  <a:lnTo>
                    <a:pt x="1467" y="580"/>
                  </a:lnTo>
                  <a:lnTo>
                    <a:pt x="1415" y="644"/>
                  </a:lnTo>
                  <a:lnTo>
                    <a:pt x="1369" y="710"/>
                  </a:lnTo>
                  <a:lnTo>
                    <a:pt x="1327" y="779"/>
                  </a:lnTo>
                  <a:lnTo>
                    <a:pt x="1292" y="851"/>
                  </a:lnTo>
                  <a:lnTo>
                    <a:pt x="1261" y="926"/>
                  </a:lnTo>
                  <a:lnTo>
                    <a:pt x="1235" y="1002"/>
                  </a:lnTo>
                  <a:lnTo>
                    <a:pt x="1216" y="1080"/>
                  </a:lnTo>
                  <a:lnTo>
                    <a:pt x="1201" y="1159"/>
                  </a:lnTo>
                  <a:lnTo>
                    <a:pt x="1192" y="1241"/>
                  </a:lnTo>
                  <a:lnTo>
                    <a:pt x="1190" y="1323"/>
                  </a:lnTo>
                  <a:lnTo>
                    <a:pt x="1192" y="1405"/>
                  </a:lnTo>
                  <a:lnTo>
                    <a:pt x="1201" y="1487"/>
                  </a:lnTo>
                  <a:lnTo>
                    <a:pt x="1216" y="1566"/>
                  </a:lnTo>
                  <a:lnTo>
                    <a:pt x="1235" y="1645"/>
                  </a:lnTo>
                  <a:lnTo>
                    <a:pt x="1261" y="1721"/>
                  </a:lnTo>
                  <a:lnTo>
                    <a:pt x="1292" y="1795"/>
                  </a:lnTo>
                  <a:lnTo>
                    <a:pt x="1327" y="1867"/>
                  </a:lnTo>
                  <a:lnTo>
                    <a:pt x="1369" y="1936"/>
                  </a:lnTo>
                  <a:lnTo>
                    <a:pt x="1415" y="2003"/>
                  </a:lnTo>
                  <a:lnTo>
                    <a:pt x="1467" y="2066"/>
                  </a:lnTo>
                  <a:lnTo>
                    <a:pt x="1523" y="2126"/>
                  </a:lnTo>
                  <a:lnTo>
                    <a:pt x="1582" y="2181"/>
                  </a:lnTo>
                  <a:lnTo>
                    <a:pt x="1644" y="2232"/>
                  </a:lnTo>
                  <a:lnTo>
                    <a:pt x="1709" y="2277"/>
                  </a:lnTo>
                  <a:lnTo>
                    <a:pt x="1776" y="2317"/>
                  </a:lnTo>
                  <a:lnTo>
                    <a:pt x="1845" y="2353"/>
                  </a:lnTo>
                  <a:lnTo>
                    <a:pt x="1916" y="2383"/>
                  </a:lnTo>
                  <a:lnTo>
                    <a:pt x="1989" y="2408"/>
                  </a:lnTo>
                  <a:lnTo>
                    <a:pt x="2062" y="2428"/>
                  </a:lnTo>
                  <a:lnTo>
                    <a:pt x="2137" y="2443"/>
                  </a:lnTo>
                  <a:lnTo>
                    <a:pt x="2212" y="2453"/>
                  </a:lnTo>
                  <a:lnTo>
                    <a:pt x="2288" y="2458"/>
                  </a:lnTo>
                  <a:lnTo>
                    <a:pt x="2364" y="2458"/>
                  </a:lnTo>
                  <a:lnTo>
                    <a:pt x="2440" y="2453"/>
                  </a:lnTo>
                  <a:lnTo>
                    <a:pt x="2515" y="2443"/>
                  </a:lnTo>
                  <a:lnTo>
                    <a:pt x="2589" y="2428"/>
                  </a:lnTo>
                  <a:lnTo>
                    <a:pt x="2663" y="2408"/>
                  </a:lnTo>
                  <a:lnTo>
                    <a:pt x="2735" y="2383"/>
                  </a:lnTo>
                  <a:lnTo>
                    <a:pt x="2807" y="2353"/>
                  </a:lnTo>
                  <a:lnTo>
                    <a:pt x="2876" y="2317"/>
                  </a:lnTo>
                  <a:lnTo>
                    <a:pt x="2943" y="2277"/>
                  </a:lnTo>
                  <a:lnTo>
                    <a:pt x="3007" y="2232"/>
                  </a:lnTo>
                  <a:lnTo>
                    <a:pt x="3070" y="2181"/>
                  </a:lnTo>
                  <a:lnTo>
                    <a:pt x="3129" y="2126"/>
                  </a:lnTo>
                  <a:lnTo>
                    <a:pt x="3185" y="2066"/>
                  </a:lnTo>
                  <a:lnTo>
                    <a:pt x="3236" y="2003"/>
                  </a:lnTo>
                  <a:lnTo>
                    <a:pt x="3283" y="1936"/>
                  </a:lnTo>
                  <a:lnTo>
                    <a:pt x="3324" y="1867"/>
                  </a:lnTo>
                  <a:lnTo>
                    <a:pt x="3360" y="1795"/>
                  </a:lnTo>
                  <a:lnTo>
                    <a:pt x="3391" y="1721"/>
                  </a:lnTo>
                  <a:lnTo>
                    <a:pt x="3417" y="1645"/>
                  </a:lnTo>
                  <a:lnTo>
                    <a:pt x="3437" y="1566"/>
                  </a:lnTo>
                  <a:lnTo>
                    <a:pt x="3451" y="1487"/>
                  </a:lnTo>
                  <a:lnTo>
                    <a:pt x="3460" y="1405"/>
                  </a:lnTo>
                  <a:lnTo>
                    <a:pt x="3462" y="1323"/>
                  </a:lnTo>
                  <a:lnTo>
                    <a:pt x="3460" y="1241"/>
                  </a:lnTo>
                  <a:lnTo>
                    <a:pt x="3451" y="1159"/>
                  </a:lnTo>
                  <a:lnTo>
                    <a:pt x="3437" y="1080"/>
                  </a:lnTo>
                  <a:lnTo>
                    <a:pt x="3417" y="1002"/>
                  </a:lnTo>
                  <a:lnTo>
                    <a:pt x="3391" y="926"/>
                  </a:lnTo>
                  <a:lnTo>
                    <a:pt x="3360" y="851"/>
                  </a:lnTo>
                  <a:lnTo>
                    <a:pt x="3324" y="779"/>
                  </a:lnTo>
                  <a:lnTo>
                    <a:pt x="3283" y="710"/>
                  </a:lnTo>
                  <a:lnTo>
                    <a:pt x="3236" y="644"/>
                  </a:lnTo>
                  <a:lnTo>
                    <a:pt x="3185" y="580"/>
                  </a:lnTo>
                  <a:lnTo>
                    <a:pt x="3129" y="520"/>
                  </a:lnTo>
                  <a:lnTo>
                    <a:pt x="3073" y="467"/>
                  </a:lnTo>
                  <a:lnTo>
                    <a:pt x="3013" y="418"/>
                  </a:lnTo>
                  <a:lnTo>
                    <a:pt x="2951" y="374"/>
                  </a:lnTo>
                  <a:lnTo>
                    <a:pt x="2887" y="335"/>
                  </a:lnTo>
                  <a:lnTo>
                    <a:pt x="2822" y="300"/>
                  </a:lnTo>
                  <a:lnTo>
                    <a:pt x="2754" y="270"/>
                  </a:lnTo>
                  <a:lnTo>
                    <a:pt x="2684" y="245"/>
                  </a:lnTo>
                  <a:lnTo>
                    <a:pt x="2615" y="225"/>
                  </a:lnTo>
                  <a:lnTo>
                    <a:pt x="2543" y="208"/>
                  </a:lnTo>
                  <a:lnTo>
                    <a:pt x="2471" y="197"/>
                  </a:lnTo>
                  <a:lnTo>
                    <a:pt x="2399" y="189"/>
                  </a:lnTo>
                  <a:lnTo>
                    <a:pt x="2326" y="187"/>
                  </a:lnTo>
                  <a:close/>
                  <a:moveTo>
                    <a:pt x="2326" y="0"/>
                  </a:moveTo>
                  <a:lnTo>
                    <a:pt x="2411" y="2"/>
                  </a:lnTo>
                  <a:lnTo>
                    <a:pt x="2495" y="10"/>
                  </a:lnTo>
                  <a:lnTo>
                    <a:pt x="2579" y="23"/>
                  </a:lnTo>
                  <a:lnTo>
                    <a:pt x="2662" y="42"/>
                  </a:lnTo>
                  <a:lnTo>
                    <a:pt x="2744" y="66"/>
                  </a:lnTo>
                  <a:lnTo>
                    <a:pt x="2825" y="96"/>
                  </a:lnTo>
                  <a:lnTo>
                    <a:pt x="2903" y="132"/>
                  </a:lnTo>
                  <a:lnTo>
                    <a:pt x="2980" y="172"/>
                  </a:lnTo>
                  <a:lnTo>
                    <a:pt x="3055" y="217"/>
                  </a:lnTo>
                  <a:lnTo>
                    <a:pt x="3127" y="269"/>
                  </a:lnTo>
                  <a:lnTo>
                    <a:pt x="3197" y="325"/>
                  </a:lnTo>
                  <a:lnTo>
                    <a:pt x="3262" y="387"/>
                  </a:lnTo>
                  <a:lnTo>
                    <a:pt x="3323" y="451"/>
                  </a:lnTo>
                  <a:lnTo>
                    <a:pt x="3378" y="519"/>
                  </a:lnTo>
                  <a:lnTo>
                    <a:pt x="3429" y="589"/>
                  </a:lnTo>
                  <a:lnTo>
                    <a:pt x="3474" y="662"/>
                  </a:lnTo>
                  <a:lnTo>
                    <a:pt x="3514" y="738"/>
                  </a:lnTo>
                  <a:lnTo>
                    <a:pt x="3549" y="816"/>
                  </a:lnTo>
                  <a:lnTo>
                    <a:pt x="3580" y="896"/>
                  </a:lnTo>
                  <a:lnTo>
                    <a:pt x="3605" y="979"/>
                  </a:lnTo>
                  <a:lnTo>
                    <a:pt x="3625" y="1063"/>
                  </a:lnTo>
                  <a:lnTo>
                    <a:pt x="3639" y="1148"/>
                  </a:lnTo>
                  <a:lnTo>
                    <a:pt x="3647" y="1236"/>
                  </a:lnTo>
                  <a:lnTo>
                    <a:pt x="3650" y="1323"/>
                  </a:lnTo>
                  <a:lnTo>
                    <a:pt x="3647" y="1411"/>
                  </a:lnTo>
                  <a:lnTo>
                    <a:pt x="3639" y="1498"/>
                  </a:lnTo>
                  <a:lnTo>
                    <a:pt x="3625" y="1583"/>
                  </a:lnTo>
                  <a:lnTo>
                    <a:pt x="3605" y="1667"/>
                  </a:lnTo>
                  <a:lnTo>
                    <a:pt x="3580" y="1750"/>
                  </a:lnTo>
                  <a:lnTo>
                    <a:pt x="3549" y="1830"/>
                  </a:lnTo>
                  <a:lnTo>
                    <a:pt x="3514" y="1908"/>
                  </a:lnTo>
                  <a:lnTo>
                    <a:pt x="3474" y="1984"/>
                  </a:lnTo>
                  <a:lnTo>
                    <a:pt x="3429" y="2057"/>
                  </a:lnTo>
                  <a:lnTo>
                    <a:pt x="3378" y="2128"/>
                  </a:lnTo>
                  <a:lnTo>
                    <a:pt x="3323" y="2196"/>
                  </a:lnTo>
                  <a:lnTo>
                    <a:pt x="3262" y="2260"/>
                  </a:lnTo>
                  <a:lnTo>
                    <a:pt x="3197" y="2321"/>
                  </a:lnTo>
                  <a:lnTo>
                    <a:pt x="3127" y="2378"/>
                  </a:lnTo>
                  <a:lnTo>
                    <a:pt x="3055" y="2429"/>
                  </a:lnTo>
                  <a:lnTo>
                    <a:pt x="2980" y="2474"/>
                  </a:lnTo>
                  <a:lnTo>
                    <a:pt x="2903" y="2514"/>
                  </a:lnTo>
                  <a:lnTo>
                    <a:pt x="2825" y="2550"/>
                  </a:lnTo>
                  <a:lnTo>
                    <a:pt x="2744" y="2579"/>
                  </a:lnTo>
                  <a:lnTo>
                    <a:pt x="2662" y="2604"/>
                  </a:lnTo>
                  <a:lnTo>
                    <a:pt x="2579" y="2623"/>
                  </a:lnTo>
                  <a:lnTo>
                    <a:pt x="2495" y="2636"/>
                  </a:lnTo>
                  <a:lnTo>
                    <a:pt x="2411" y="2644"/>
                  </a:lnTo>
                  <a:lnTo>
                    <a:pt x="2326" y="2647"/>
                  </a:lnTo>
                  <a:lnTo>
                    <a:pt x="2242" y="2644"/>
                  </a:lnTo>
                  <a:lnTo>
                    <a:pt x="2158" y="2636"/>
                  </a:lnTo>
                  <a:lnTo>
                    <a:pt x="2074" y="2623"/>
                  </a:lnTo>
                  <a:lnTo>
                    <a:pt x="1991" y="2604"/>
                  </a:lnTo>
                  <a:lnTo>
                    <a:pt x="1909" y="2579"/>
                  </a:lnTo>
                  <a:lnTo>
                    <a:pt x="1829" y="2551"/>
                  </a:lnTo>
                  <a:lnTo>
                    <a:pt x="1751" y="2515"/>
                  </a:lnTo>
                  <a:lnTo>
                    <a:pt x="1673" y="2475"/>
                  </a:lnTo>
                  <a:lnTo>
                    <a:pt x="1599" y="2430"/>
                  </a:lnTo>
                  <a:lnTo>
                    <a:pt x="1527" y="2379"/>
                  </a:lnTo>
                  <a:lnTo>
                    <a:pt x="1459" y="2323"/>
                  </a:lnTo>
                  <a:lnTo>
                    <a:pt x="1301" y="2481"/>
                  </a:lnTo>
                  <a:lnTo>
                    <a:pt x="1461" y="2641"/>
                  </a:lnTo>
                  <a:lnTo>
                    <a:pt x="1473" y="2656"/>
                  </a:lnTo>
                  <a:lnTo>
                    <a:pt x="1482" y="2672"/>
                  </a:lnTo>
                  <a:lnTo>
                    <a:pt x="1488" y="2690"/>
                  </a:lnTo>
                  <a:lnTo>
                    <a:pt x="1489" y="2708"/>
                  </a:lnTo>
                  <a:lnTo>
                    <a:pt x="1488" y="2727"/>
                  </a:lnTo>
                  <a:lnTo>
                    <a:pt x="1482" y="2744"/>
                  </a:lnTo>
                  <a:lnTo>
                    <a:pt x="1473" y="2760"/>
                  </a:lnTo>
                  <a:lnTo>
                    <a:pt x="1461" y="2774"/>
                  </a:lnTo>
                  <a:lnTo>
                    <a:pt x="709" y="3527"/>
                  </a:lnTo>
                  <a:lnTo>
                    <a:pt x="674" y="3558"/>
                  </a:lnTo>
                  <a:lnTo>
                    <a:pt x="636" y="3586"/>
                  </a:lnTo>
                  <a:lnTo>
                    <a:pt x="595" y="3608"/>
                  </a:lnTo>
                  <a:lnTo>
                    <a:pt x="552" y="3626"/>
                  </a:lnTo>
                  <a:lnTo>
                    <a:pt x="508" y="3639"/>
                  </a:lnTo>
                  <a:lnTo>
                    <a:pt x="462" y="3647"/>
                  </a:lnTo>
                  <a:lnTo>
                    <a:pt x="415" y="3649"/>
                  </a:lnTo>
                  <a:lnTo>
                    <a:pt x="368" y="3647"/>
                  </a:lnTo>
                  <a:lnTo>
                    <a:pt x="322" y="3639"/>
                  </a:lnTo>
                  <a:lnTo>
                    <a:pt x="278" y="3626"/>
                  </a:lnTo>
                  <a:lnTo>
                    <a:pt x="236" y="3608"/>
                  </a:lnTo>
                  <a:lnTo>
                    <a:pt x="195" y="3586"/>
                  </a:lnTo>
                  <a:lnTo>
                    <a:pt x="157" y="3558"/>
                  </a:lnTo>
                  <a:lnTo>
                    <a:pt x="122" y="3527"/>
                  </a:lnTo>
                  <a:lnTo>
                    <a:pt x="91" y="3492"/>
                  </a:lnTo>
                  <a:lnTo>
                    <a:pt x="63" y="3454"/>
                  </a:lnTo>
                  <a:lnTo>
                    <a:pt x="41" y="3413"/>
                  </a:lnTo>
                  <a:lnTo>
                    <a:pt x="23" y="3371"/>
                  </a:lnTo>
                  <a:lnTo>
                    <a:pt x="10" y="3327"/>
                  </a:lnTo>
                  <a:lnTo>
                    <a:pt x="2" y="3281"/>
                  </a:lnTo>
                  <a:lnTo>
                    <a:pt x="0" y="3234"/>
                  </a:lnTo>
                  <a:lnTo>
                    <a:pt x="2" y="3187"/>
                  </a:lnTo>
                  <a:lnTo>
                    <a:pt x="10" y="3141"/>
                  </a:lnTo>
                  <a:lnTo>
                    <a:pt x="23" y="3097"/>
                  </a:lnTo>
                  <a:lnTo>
                    <a:pt x="41" y="3054"/>
                  </a:lnTo>
                  <a:lnTo>
                    <a:pt x="63" y="3013"/>
                  </a:lnTo>
                  <a:lnTo>
                    <a:pt x="91" y="2975"/>
                  </a:lnTo>
                  <a:lnTo>
                    <a:pt x="122" y="2940"/>
                  </a:lnTo>
                  <a:lnTo>
                    <a:pt x="875" y="2188"/>
                  </a:lnTo>
                  <a:lnTo>
                    <a:pt x="889" y="2176"/>
                  </a:lnTo>
                  <a:lnTo>
                    <a:pt x="905" y="2167"/>
                  </a:lnTo>
                  <a:lnTo>
                    <a:pt x="922" y="2161"/>
                  </a:lnTo>
                  <a:lnTo>
                    <a:pt x="941" y="2160"/>
                  </a:lnTo>
                  <a:lnTo>
                    <a:pt x="959" y="2161"/>
                  </a:lnTo>
                  <a:lnTo>
                    <a:pt x="977" y="2167"/>
                  </a:lnTo>
                  <a:lnTo>
                    <a:pt x="993" y="2176"/>
                  </a:lnTo>
                  <a:lnTo>
                    <a:pt x="1008" y="2188"/>
                  </a:lnTo>
                  <a:lnTo>
                    <a:pt x="1168" y="2348"/>
                  </a:lnTo>
                  <a:lnTo>
                    <a:pt x="1326" y="2190"/>
                  </a:lnTo>
                  <a:lnTo>
                    <a:pt x="1271" y="2124"/>
                  </a:lnTo>
                  <a:lnTo>
                    <a:pt x="1221" y="2053"/>
                  </a:lnTo>
                  <a:lnTo>
                    <a:pt x="1176" y="1980"/>
                  </a:lnTo>
                  <a:lnTo>
                    <a:pt x="1136" y="1905"/>
                  </a:lnTo>
                  <a:lnTo>
                    <a:pt x="1101" y="1827"/>
                  </a:lnTo>
                  <a:lnTo>
                    <a:pt x="1071" y="1747"/>
                  </a:lnTo>
                  <a:lnTo>
                    <a:pt x="1046" y="1666"/>
                  </a:lnTo>
                  <a:lnTo>
                    <a:pt x="1028" y="1582"/>
                  </a:lnTo>
                  <a:lnTo>
                    <a:pt x="1013" y="1497"/>
                  </a:lnTo>
                  <a:lnTo>
                    <a:pt x="1004" y="1410"/>
                  </a:lnTo>
                  <a:lnTo>
                    <a:pt x="1002" y="1323"/>
                  </a:lnTo>
                  <a:lnTo>
                    <a:pt x="1004" y="1236"/>
                  </a:lnTo>
                  <a:lnTo>
                    <a:pt x="1013" y="1148"/>
                  </a:lnTo>
                  <a:lnTo>
                    <a:pt x="1028" y="1063"/>
                  </a:lnTo>
                  <a:lnTo>
                    <a:pt x="1046" y="979"/>
                  </a:lnTo>
                  <a:lnTo>
                    <a:pt x="1072" y="896"/>
                  </a:lnTo>
                  <a:lnTo>
                    <a:pt x="1102" y="816"/>
                  </a:lnTo>
                  <a:lnTo>
                    <a:pt x="1137" y="738"/>
                  </a:lnTo>
                  <a:lnTo>
                    <a:pt x="1178" y="662"/>
                  </a:lnTo>
                  <a:lnTo>
                    <a:pt x="1223" y="589"/>
                  </a:lnTo>
                  <a:lnTo>
                    <a:pt x="1274" y="519"/>
                  </a:lnTo>
                  <a:lnTo>
                    <a:pt x="1329" y="451"/>
                  </a:lnTo>
                  <a:lnTo>
                    <a:pt x="1389" y="387"/>
                  </a:lnTo>
                  <a:lnTo>
                    <a:pt x="1456" y="325"/>
                  </a:lnTo>
                  <a:lnTo>
                    <a:pt x="1525" y="269"/>
                  </a:lnTo>
                  <a:lnTo>
                    <a:pt x="1597" y="217"/>
                  </a:lnTo>
                  <a:lnTo>
                    <a:pt x="1672" y="172"/>
                  </a:lnTo>
                  <a:lnTo>
                    <a:pt x="1749" y="132"/>
                  </a:lnTo>
                  <a:lnTo>
                    <a:pt x="1827" y="96"/>
                  </a:lnTo>
                  <a:lnTo>
                    <a:pt x="1908" y="66"/>
                  </a:lnTo>
                  <a:lnTo>
                    <a:pt x="1990" y="42"/>
                  </a:lnTo>
                  <a:lnTo>
                    <a:pt x="2073" y="23"/>
                  </a:lnTo>
                  <a:lnTo>
                    <a:pt x="2157" y="10"/>
                  </a:lnTo>
                  <a:lnTo>
                    <a:pt x="2241" y="2"/>
                  </a:lnTo>
                  <a:lnTo>
                    <a:pt x="23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Freeform 99"/>
            <p:cNvSpPr>
              <a:spLocks noEditPoints="1"/>
            </p:cNvSpPr>
            <p:nvPr/>
          </p:nvSpPr>
          <p:spPr bwMode="auto">
            <a:xfrm>
              <a:off x="9309100" y="2741613"/>
              <a:ext cx="290512" cy="290513"/>
            </a:xfrm>
            <a:custGeom>
              <a:avLst/>
              <a:gdLst>
                <a:gd name="T0" fmla="*/ 793 w 1834"/>
                <a:gd name="T1" fmla="*/ 199 h 1834"/>
                <a:gd name="T2" fmla="*/ 613 w 1834"/>
                <a:gd name="T3" fmla="*/ 254 h 1834"/>
                <a:gd name="T4" fmla="*/ 450 w 1834"/>
                <a:gd name="T5" fmla="*/ 356 h 1834"/>
                <a:gd name="T6" fmla="*/ 318 w 1834"/>
                <a:gd name="T7" fmla="*/ 502 h 1834"/>
                <a:gd name="T8" fmla="*/ 230 w 1834"/>
                <a:gd name="T9" fmla="*/ 671 h 1834"/>
                <a:gd name="T10" fmla="*/ 190 w 1834"/>
                <a:gd name="T11" fmla="*/ 855 h 1834"/>
                <a:gd name="T12" fmla="*/ 198 w 1834"/>
                <a:gd name="T13" fmla="*/ 1041 h 1834"/>
                <a:gd name="T14" fmla="*/ 253 w 1834"/>
                <a:gd name="T15" fmla="*/ 1221 h 1834"/>
                <a:gd name="T16" fmla="*/ 356 w 1834"/>
                <a:gd name="T17" fmla="*/ 1384 h 1834"/>
                <a:gd name="T18" fmla="*/ 502 w 1834"/>
                <a:gd name="T19" fmla="*/ 1516 h 1834"/>
                <a:gd name="T20" fmla="*/ 672 w 1834"/>
                <a:gd name="T21" fmla="*/ 1604 h 1834"/>
                <a:gd name="T22" fmla="*/ 855 w 1834"/>
                <a:gd name="T23" fmla="*/ 1644 h 1834"/>
                <a:gd name="T24" fmla="*/ 1041 w 1834"/>
                <a:gd name="T25" fmla="*/ 1636 h 1834"/>
                <a:gd name="T26" fmla="*/ 1220 w 1834"/>
                <a:gd name="T27" fmla="*/ 1581 h 1834"/>
                <a:gd name="T28" fmla="*/ 1384 w 1834"/>
                <a:gd name="T29" fmla="*/ 1478 h 1834"/>
                <a:gd name="T30" fmla="*/ 1517 w 1834"/>
                <a:gd name="T31" fmla="*/ 1332 h 1834"/>
                <a:gd name="T32" fmla="*/ 1604 w 1834"/>
                <a:gd name="T33" fmla="*/ 1163 h 1834"/>
                <a:gd name="T34" fmla="*/ 1644 w 1834"/>
                <a:gd name="T35" fmla="*/ 979 h 1834"/>
                <a:gd name="T36" fmla="*/ 1635 w 1834"/>
                <a:gd name="T37" fmla="*/ 793 h 1834"/>
                <a:gd name="T38" fmla="*/ 1580 w 1834"/>
                <a:gd name="T39" fmla="*/ 614 h 1834"/>
                <a:gd name="T40" fmla="*/ 1478 w 1834"/>
                <a:gd name="T41" fmla="*/ 450 h 1834"/>
                <a:gd name="T42" fmla="*/ 1332 w 1834"/>
                <a:gd name="T43" fmla="*/ 317 h 1834"/>
                <a:gd name="T44" fmla="*/ 1161 w 1834"/>
                <a:gd name="T45" fmla="*/ 230 h 1834"/>
                <a:gd name="T46" fmla="*/ 979 w 1834"/>
                <a:gd name="T47" fmla="*/ 190 h 1834"/>
                <a:gd name="T48" fmla="*/ 988 w 1834"/>
                <a:gd name="T49" fmla="*/ 3 h 1834"/>
                <a:gd name="T50" fmla="*/ 1195 w 1834"/>
                <a:gd name="T51" fmla="*/ 43 h 1834"/>
                <a:gd name="T52" fmla="*/ 1390 w 1834"/>
                <a:gd name="T53" fmla="*/ 132 h 1834"/>
                <a:gd name="T54" fmla="*/ 1565 w 1834"/>
                <a:gd name="T55" fmla="*/ 269 h 1834"/>
                <a:gd name="T56" fmla="*/ 1702 w 1834"/>
                <a:gd name="T57" fmla="*/ 444 h 1834"/>
                <a:gd name="T58" fmla="*/ 1791 w 1834"/>
                <a:gd name="T59" fmla="*/ 639 h 1834"/>
                <a:gd name="T60" fmla="*/ 1831 w 1834"/>
                <a:gd name="T61" fmla="*/ 846 h 1834"/>
                <a:gd name="T62" fmla="*/ 1823 w 1834"/>
                <a:gd name="T63" fmla="*/ 1057 h 1834"/>
                <a:gd name="T64" fmla="*/ 1767 w 1834"/>
                <a:gd name="T65" fmla="*/ 1262 h 1834"/>
                <a:gd name="T66" fmla="*/ 1661 w 1834"/>
                <a:gd name="T67" fmla="*/ 1452 h 1834"/>
                <a:gd name="T68" fmla="*/ 1565 w 1834"/>
                <a:gd name="T69" fmla="*/ 1565 h 1834"/>
                <a:gd name="T70" fmla="*/ 1390 w 1834"/>
                <a:gd name="T71" fmla="*/ 1702 h 1834"/>
                <a:gd name="T72" fmla="*/ 1195 w 1834"/>
                <a:gd name="T73" fmla="*/ 1791 h 1834"/>
                <a:gd name="T74" fmla="*/ 988 w 1834"/>
                <a:gd name="T75" fmla="*/ 1831 h 1834"/>
                <a:gd name="T76" fmla="*/ 777 w 1834"/>
                <a:gd name="T77" fmla="*/ 1823 h 1834"/>
                <a:gd name="T78" fmla="*/ 572 w 1834"/>
                <a:gd name="T79" fmla="*/ 1766 h 1834"/>
                <a:gd name="T80" fmla="*/ 382 w 1834"/>
                <a:gd name="T81" fmla="*/ 1662 h 1834"/>
                <a:gd name="T82" fmla="*/ 218 w 1834"/>
                <a:gd name="T83" fmla="*/ 1510 h 1834"/>
                <a:gd name="T84" fmla="*/ 96 w 1834"/>
                <a:gd name="T85" fmla="*/ 1327 h 1834"/>
                <a:gd name="T86" fmla="*/ 24 w 1834"/>
                <a:gd name="T87" fmla="*/ 1127 h 1834"/>
                <a:gd name="T88" fmla="*/ 0 w 1834"/>
                <a:gd name="T89" fmla="*/ 917 h 1834"/>
                <a:gd name="T90" fmla="*/ 24 w 1834"/>
                <a:gd name="T91" fmla="*/ 707 h 1834"/>
                <a:gd name="T92" fmla="*/ 96 w 1834"/>
                <a:gd name="T93" fmla="*/ 507 h 1834"/>
                <a:gd name="T94" fmla="*/ 218 w 1834"/>
                <a:gd name="T95" fmla="*/ 324 h 1834"/>
                <a:gd name="T96" fmla="*/ 382 w 1834"/>
                <a:gd name="T97" fmla="*/ 173 h 1834"/>
                <a:gd name="T98" fmla="*/ 572 w 1834"/>
                <a:gd name="T99" fmla="*/ 68 h 1834"/>
                <a:gd name="T100" fmla="*/ 777 w 1834"/>
                <a:gd name="T101" fmla="*/ 11 h 1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34" h="1834">
                  <a:moveTo>
                    <a:pt x="917" y="188"/>
                  </a:moveTo>
                  <a:lnTo>
                    <a:pt x="855" y="190"/>
                  </a:lnTo>
                  <a:lnTo>
                    <a:pt x="793" y="199"/>
                  </a:lnTo>
                  <a:lnTo>
                    <a:pt x="732" y="211"/>
                  </a:lnTo>
                  <a:lnTo>
                    <a:pt x="672" y="230"/>
                  </a:lnTo>
                  <a:lnTo>
                    <a:pt x="613" y="254"/>
                  </a:lnTo>
                  <a:lnTo>
                    <a:pt x="556" y="283"/>
                  </a:lnTo>
                  <a:lnTo>
                    <a:pt x="502" y="317"/>
                  </a:lnTo>
                  <a:lnTo>
                    <a:pt x="450" y="356"/>
                  </a:lnTo>
                  <a:lnTo>
                    <a:pt x="402" y="402"/>
                  </a:lnTo>
                  <a:lnTo>
                    <a:pt x="356" y="450"/>
                  </a:lnTo>
                  <a:lnTo>
                    <a:pt x="318" y="502"/>
                  </a:lnTo>
                  <a:lnTo>
                    <a:pt x="283" y="556"/>
                  </a:lnTo>
                  <a:lnTo>
                    <a:pt x="253" y="614"/>
                  </a:lnTo>
                  <a:lnTo>
                    <a:pt x="230" y="671"/>
                  </a:lnTo>
                  <a:lnTo>
                    <a:pt x="211" y="732"/>
                  </a:lnTo>
                  <a:lnTo>
                    <a:pt x="198" y="793"/>
                  </a:lnTo>
                  <a:lnTo>
                    <a:pt x="190" y="855"/>
                  </a:lnTo>
                  <a:lnTo>
                    <a:pt x="188" y="917"/>
                  </a:lnTo>
                  <a:lnTo>
                    <a:pt x="190" y="979"/>
                  </a:lnTo>
                  <a:lnTo>
                    <a:pt x="198" y="1041"/>
                  </a:lnTo>
                  <a:lnTo>
                    <a:pt x="211" y="1102"/>
                  </a:lnTo>
                  <a:lnTo>
                    <a:pt x="230" y="1163"/>
                  </a:lnTo>
                  <a:lnTo>
                    <a:pt x="253" y="1221"/>
                  </a:lnTo>
                  <a:lnTo>
                    <a:pt x="283" y="1278"/>
                  </a:lnTo>
                  <a:lnTo>
                    <a:pt x="318" y="1332"/>
                  </a:lnTo>
                  <a:lnTo>
                    <a:pt x="356" y="1384"/>
                  </a:lnTo>
                  <a:lnTo>
                    <a:pt x="402" y="1432"/>
                  </a:lnTo>
                  <a:lnTo>
                    <a:pt x="450" y="1478"/>
                  </a:lnTo>
                  <a:lnTo>
                    <a:pt x="502" y="1516"/>
                  </a:lnTo>
                  <a:lnTo>
                    <a:pt x="556" y="1551"/>
                  </a:lnTo>
                  <a:lnTo>
                    <a:pt x="613" y="1581"/>
                  </a:lnTo>
                  <a:lnTo>
                    <a:pt x="672" y="1604"/>
                  </a:lnTo>
                  <a:lnTo>
                    <a:pt x="732" y="1623"/>
                  </a:lnTo>
                  <a:lnTo>
                    <a:pt x="793" y="1636"/>
                  </a:lnTo>
                  <a:lnTo>
                    <a:pt x="855" y="1644"/>
                  </a:lnTo>
                  <a:lnTo>
                    <a:pt x="917" y="1646"/>
                  </a:lnTo>
                  <a:lnTo>
                    <a:pt x="979" y="1644"/>
                  </a:lnTo>
                  <a:lnTo>
                    <a:pt x="1041" y="1636"/>
                  </a:lnTo>
                  <a:lnTo>
                    <a:pt x="1102" y="1623"/>
                  </a:lnTo>
                  <a:lnTo>
                    <a:pt x="1161" y="1604"/>
                  </a:lnTo>
                  <a:lnTo>
                    <a:pt x="1220" y="1581"/>
                  </a:lnTo>
                  <a:lnTo>
                    <a:pt x="1278" y="1551"/>
                  </a:lnTo>
                  <a:lnTo>
                    <a:pt x="1332" y="1516"/>
                  </a:lnTo>
                  <a:lnTo>
                    <a:pt x="1384" y="1478"/>
                  </a:lnTo>
                  <a:lnTo>
                    <a:pt x="1432" y="1432"/>
                  </a:lnTo>
                  <a:lnTo>
                    <a:pt x="1478" y="1384"/>
                  </a:lnTo>
                  <a:lnTo>
                    <a:pt x="1517" y="1332"/>
                  </a:lnTo>
                  <a:lnTo>
                    <a:pt x="1551" y="1278"/>
                  </a:lnTo>
                  <a:lnTo>
                    <a:pt x="1580" y="1221"/>
                  </a:lnTo>
                  <a:lnTo>
                    <a:pt x="1604" y="1163"/>
                  </a:lnTo>
                  <a:lnTo>
                    <a:pt x="1623" y="1102"/>
                  </a:lnTo>
                  <a:lnTo>
                    <a:pt x="1635" y="1041"/>
                  </a:lnTo>
                  <a:lnTo>
                    <a:pt x="1644" y="979"/>
                  </a:lnTo>
                  <a:lnTo>
                    <a:pt x="1646" y="917"/>
                  </a:lnTo>
                  <a:lnTo>
                    <a:pt x="1644" y="855"/>
                  </a:lnTo>
                  <a:lnTo>
                    <a:pt x="1635" y="793"/>
                  </a:lnTo>
                  <a:lnTo>
                    <a:pt x="1623" y="732"/>
                  </a:lnTo>
                  <a:lnTo>
                    <a:pt x="1604" y="671"/>
                  </a:lnTo>
                  <a:lnTo>
                    <a:pt x="1580" y="614"/>
                  </a:lnTo>
                  <a:lnTo>
                    <a:pt x="1551" y="556"/>
                  </a:lnTo>
                  <a:lnTo>
                    <a:pt x="1517" y="502"/>
                  </a:lnTo>
                  <a:lnTo>
                    <a:pt x="1478" y="450"/>
                  </a:lnTo>
                  <a:lnTo>
                    <a:pt x="1432" y="402"/>
                  </a:lnTo>
                  <a:lnTo>
                    <a:pt x="1384" y="356"/>
                  </a:lnTo>
                  <a:lnTo>
                    <a:pt x="1332" y="317"/>
                  </a:lnTo>
                  <a:lnTo>
                    <a:pt x="1278" y="283"/>
                  </a:lnTo>
                  <a:lnTo>
                    <a:pt x="1220" y="254"/>
                  </a:lnTo>
                  <a:lnTo>
                    <a:pt x="1161" y="230"/>
                  </a:lnTo>
                  <a:lnTo>
                    <a:pt x="1102" y="211"/>
                  </a:lnTo>
                  <a:lnTo>
                    <a:pt x="1041" y="199"/>
                  </a:lnTo>
                  <a:lnTo>
                    <a:pt x="979" y="190"/>
                  </a:lnTo>
                  <a:lnTo>
                    <a:pt x="917" y="188"/>
                  </a:lnTo>
                  <a:close/>
                  <a:moveTo>
                    <a:pt x="917" y="0"/>
                  </a:moveTo>
                  <a:lnTo>
                    <a:pt x="988" y="3"/>
                  </a:lnTo>
                  <a:lnTo>
                    <a:pt x="1058" y="11"/>
                  </a:lnTo>
                  <a:lnTo>
                    <a:pt x="1127" y="24"/>
                  </a:lnTo>
                  <a:lnTo>
                    <a:pt x="1195" y="43"/>
                  </a:lnTo>
                  <a:lnTo>
                    <a:pt x="1262" y="68"/>
                  </a:lnTo>
                  <a:lnTo>
                    <a:pt x="1327" y="97"/>
                  </a:lnTo>
                  <a:lnTo>
                    <a:pt x="1390" y="132"/>
                  </a:lnTo>
                  <a:lnTo>
                    <a:pt x="1452" y="173"/>
                  </a:lnTo>
                  <a:lnTo>
                    <a:pt x="1510" y="218"/>
                  </a:lnTo>
                  <a:lnTo>
                    <a:pt x="1565" y="269"/>
                  </a:lnTo>
                  <a:lnTo>
                    <a:pt x="1616" y="324"/>
                  </a:lnTo>
                  <a:lnTo>
                    <a:pt x="1661" y="382"/>
                  </a:lnTo>
                  <a:lnTo>
                    <a:pt x="1702" y="444"/>
                  </a:lnTo>
                  <a:lnTo>
                    <a:pt x="1737" y="507"/>
                  </a:lnTo>
                  <a:lnTo>
                    <a:pt x="1767" y="572"/>
                  </a:lnTo>
                  <a:lnTo>
                    <a:pt x="1791" y="639"/>
                  </a:lnTo>
                  <a:lnTo>
                    <a:pt x="1810" y="707"/>
                  </a:lnTo>
                  <a:lnTo>
                    <a:pt x="1823" y="776"/>
                  </a:lnTo>
                  <a:lnTo>
                    <a:pt x="1831" y="846"/>
                  </a:lnTo>
                  <a:lnTo>
                    <a:pt x="1834" y="917"/>
                  </a:lnTo>
                  <a:lnTo>
                    <a:pt x="1831" y="988"/>
                  </a:lnTo>
                  <a:lnTo>
                    <a:pt x="1823" y="1057"/>
                  </a:lnTo>
                  <a:lnTo>
                    <a:pt x="1810" y="1127"/>
                  </a:lnTo>
                  <a:lnTo>
                    <a:pt x="1791" y="1196"/>
                  </a:lnTo>
                  <a:lnTo>
                    <a:pt x="1767" y="1262"/>
                  </a:lnTo>
                  <a:lnTo>
                    <a:pt x="1737" y="1327"/>
                  </a:lnTo>
                  <a:lnTo>
                    <a:pt x="1702" y="1391"/>
                  </a:lnTo>
                  <a:lnTo>
                    <a:pt x="1661" y="1452"/>
                  </a:lnTo>
                  <a:lnTo>
                    <a:pt x="1616" y="1510"/>
                  </a:lnTo>
                  <a:lnTo>
                    <a:pt x="1565" y="1565"/>
                  </a:lnTo>
                  <a:lnTo>
                    <a:pt x="1565" y="1565"/>
                  </a:lnTo>
                  <a:lnTo>
                    <a:pt x="1510" y="1616"/>
                  </a:lnTo>
                  <a:lnTo>
                    <a:pt x="1452" y="1662"/>
                  </a:lnTo>
                  <a:lnTo>
                    <a:pt x="1390" y="1702"/>
                  </a:lnTo>
                  <a:lnTo>
                    <a:pt x="1327" y="1738"/>
                  </a:lnTo>
                  <a:lnTo>
                    <a:pt x="1262" y="1766"/>
                  </a:lnTo>
                  <a:lnTo>
                    <a:pt x="1195" y="1791"/>
                  </a:lnTo>
                  <a:lnTo>
                    <a:pt x="1127" y="1810"/>
                  </a:lnTo>
                  <a:lnTo>
                    <a:pt x="1058" y="1823"/>
                  </a:lnTo>
                  <a:lnTo>
                    <a:pt x="988" y="1831"/>
                  </a:lnTo>
                  <a:lnTo>
                    <a:pt x="917" y="1834"/>
                  </a:lnTo>
                  <a:lnTo>
                    <a:pt x="846" y="1831"/>
                  </a:lnTo>
                  <a:lnTo>
                    <a:pt x="777" y="1823"/>
                  </a:lnTo>
                  <a:lnTo>
                    <a:pt x="707" y="1810"/>
                  </a:lnTo>
                  <a:lnTo>
                    <a:pt x="638" y="1791"/>
                  </a:lnTo>
                  <a:lnTo>
                    <a:pt x="572" y="1766"/>
                  </a:lnTo>
                  <a:lnTo>
                    <a:pt x="507" y="1738"/>
                  </a:lnTo>
                  <a:lnTo>
                    <a:pt x="443" y="1702"/>
                  </a:lnTo>
                  <a:lnTo>
                    <a:pt x="382" y="1662"/>
                  </a:lnTo>
                  <a:lnTo>
                    <a:pt x="324" y="1616"/>
                  </a:lnTo>
                  <a:lnTo>
                    <a:pt x="269" y="1565"/>
                  </a:lnTo>
                  <a:lnTo>
                    <a:pt x="218" y="1510"/>
                  </a:lnTo>
                  <a:lnTo>
                    <a:pt x="172" y="1452"/>
                  </a:lnTo>
                  <a:lnTo>
                    <a:pt x="132" y="1391"/>
                  </a:lnTo>
                  <a:lnTo>
                    <a:pt x="96" y="1327"/>
                  </a:lnTo>
                  <a:lnTo>
                    <a:pt x="68" y="1262"/>
                  </a:lnTo>
                  <a:lnTo>
                    <a:pt x="43" y="1196"/>
                  </a:lnTo>
                  <a:lnTo>
                    <a:pt x="24" y="1127"/>
                  </a:lnTo>
                  <a:lnTo>
                    <a:pt x="11" y="1057"/>
                  </a:lnTo>
                  <a:lnTo>
                    <a:pt x="3" y="988"/>
                  </a:lnTo>
                  <a:lnTo>
                    <a:pt x="0" y="917"/>
                  </a:lnTo>
                  <a:lnTo>
                    <a:pt x="3" y="846"/>
                  </a:lnTo>
                  <a:lnTo>
                    <a:pt x="11" y="776"/>
                  </a:lnTo>
                  <a:lnTo>
                    <a:pt x="24" y="707"/>
                  </a:lnTo>
                  <a:lnTo>
                    <a:pt x="43" y="639"/>
                  </a:lnTo>
                  <a:lnTo>
                    <a:pt x="68" y="572"/>
                  </a:lnTo>
                  <a:lnTo>
                    <a:pt x="96" y="507"/>
                  </a:lnTo>
                  <a:lnTo>
                    <a:pt x="132" y="444"/>
                  </a:lnTo>
                  <a:lnTo>
                    <a:pt x="172" y="382"/>
                  </a:lnTo>
                  <a:lnTo>
                    <a:pt x="218" y="324"/>
                  </a:lnTo>
                  <a:lnTo>
                    <a:pt x="269" y="269"/>
                  </a:lnTo>
                  <a:lnTo>
                    <a:pt x="324" y="218"/>
                  </a:lnTo>
                  <a:lnTo>
                    <a:pt x="382" y="173"/>
                  </a:lnTo>
                  <a:lnTo>
                    <a:pt x="443" y="132"/>
                  </a:lnTo>
                  <a:lnTo>
                    <a:pt x="507" y="97"/>
                  </a:lnTo>
                  <a:lnTo>
                    <a:pt x="572" y="68"/>
                  </a:lnTo>
                  <a:lnTo>
                    <a:pt x="638" y="43"/>
                  </a:lnTo>
                  <a:lnTo>
                    <a:pt x="707" y="24"/>
                  </a:lnTo>
                  <a:lnTo>
                    <a:pt x="777" y="11"/>
                  </a:lnTo>
                  <a:lnTo>
                    <a:pt x="846" y="3"/>
                  </a:lnTo>
                  <a:lnTo>
                    <a:pt x="9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100"/>
            <p:cNvSpPr/>
            <p:nvPr/>
          </p:nvSpPr>
          <p:spPr bwMode="auto">
            <a:xfrm>
              <a:off x="9394825" y="2808288"/>
              <a:ext cx="119062" cy="47625"/>
            </a:xfrm>
            <a:custGeom>
              <a:avLst/>
              <a:gdLst>
                <a:gd name="T0" fmla="*/ 352 w 753"/>
                <a:gd name="T1" fmla="*/ 0 h 304"/>
                <a:gd name="T2" fmla="*/ 402 w 753"/>
                <a:gd name="T3" fmla="*/ 0 h 304"/>
                <a:gd name="T4" fmla="*/ 452 w 753"/>
                <a:gd name="T5" fmla="*/ 4 h 304"/>
                <a:gd name="T6" fmla="*/ 502 w 753"/>
                <a:gd name="T7" fmla="*/ 15 h 304"/>
                <a:gd name="T8" fmla="*/ 551 w 753"/>
                <a:gd name="T9" fmla="*/ 31 h 304"/>
                <a:gd name="T10" fmla="*/ 598 w 753"/>
                <a:gd name="T11" fmla="*/ 51 h 304"/>
                <a:gd name="T12" fmla="*/ 644 w 753"/>
                <a:gd name="T13" fmla="*/ 77 h 304"/>
                <a:gd name="T14" fmla="*/ 687 w 753"/>
                <a:gd name="T15" fmla="*/ 107 h 304"/>
                <a:gd name="T16" fmla="*/ 727 w 753"/>
                <a:gd name="T17" fmla="*/ 143 h 304"/>
                <a:gd name="T18" fmla="*/ 740 w 753"/>
                <a:gd name="T19" fmla="*/ 160 h 304"/>
                <a:gd name="T20" fmla="*/ 749 w 753"/>
                <a:gd name="T21" fmla="*/ 179 h 304"/>
                <a:gd name="T22" fmla="*/ 753 w 753"/>
                <a:gd name="T23" fmla="*/ 200 h 304"/>
                <a:gd name="T24" fmla="*/ 753 w 753"/>
                <a:gd name="T25" fmla="*/ 220 h 304"/>
                <a:gd name="T26" fmla="*/ 749 w 753"/>
                <a:gd name="T27" fmla="*/ 241 h 304"/>
                <a:gd name="T28" fmla="*/ 740 w 753"/>
                <a:gd name="T29" fmla="*/ 260 h 304"/>
                <a:gd name="T30" fmla="*/ 727 w 753"/>
                <a:gd name="T31" fmla="*/ 276 h 304"/>
                <a:gd name="T32" fmla="*/ 712 w 753"/>
                <a:gd name="T33" fmla="*/ 288 h 304"/>
                <a:gd name="T34" fmla="*/ 696 w 753"/>
                <a:gd name="T35" fmla="*/ 297 h 304"/>
                <a:gd name="T36" fmla="*/ 678 w 753"/>
                <a:gd name="T37" fmla="*/ 302 h 304"/>
                <a:gd name="T38" fmla="*/ 660 w 753"/>
                <a:gd name="T39" fmla="*/ 304 h 304"/>
                <a:gd name="T40" fmla="*/ 643 w 753"/>
                <a:gd name="T41" fmla="*/ 302 h 304"/>
                <a:gd name="T42" fmla="*/ 625 w 753"/>
                <a:gd name="T43" fmla="*/ 297 h 304"/>
                <a:gd name="T44" fmla="*/ 608 w 753"/>
                <a:gd name="T45" fmla="*/ 288 h 304"/>
                <a:gd name="T46" fmla="*/ 594 w 753"/>
                <a:gd name="T47" fmla="*/ 276 h 304"/>
                <a:gd name="T48" fmla="*/ 563 w 753"/>
                <a:gd name="T49" fmla="*/ 249 h 304"/>
                <a:gd name="T50" fmla="*/ 529 w 753"/>
                <a:gd name="T51" fmla="*/ 226 h 304"/>
                <a:gd name="T52" fmla="*/ 492 w 753"/>
                <a:gd name="T53" fmla="*/ 209 h 304"/>
                <a:gd name="T54" fmla="*/ 454 w 753"/>
                <a:gd name="T55" fmla="*/ 197 h 304"/>
                <a:gd name="T56" fmla="*/ 416 w 753"/>
                <a:gd name="T57" fmla="*/ 189 h 304"/>
                <a:gd name="T58" fmla="*/ 377 w 753"/>
                <a:gd name="T59" fmla="*/ 187 h 304"/>
                <a:gd name="T60" fmla="*/ 337 w 753"/>
                <a:gd name="T61" fmla="*/ 189 h 304"/>
                <a:gd name="T62" fmla="*/ 300 w 753"/>
                <a:gd name="T63" fmla="*/ 197 h 304"/>
                <a:gd name="T64" fmla="*/ 262 w 753"/>
                <a:gd name="T65" fmla="*/ 209 h 304"/>
                <a:gd name="T66" fmla="*/ 226 w 753"/>
                <a:gd name="T67" fmla="*/ 226 h 304"/>
                <a:gd name="T68" fmla="*/ 191 w 753"/>
                <a:gd name="T69" fmla="*/ 249 h 304"/>
                <a:gd name="T70" fmla="*/ 160 w 753"/>
                <a:gd name="T71" fmla="*/ 276 h 304"/>
                <a:gd name="T72" fmla="*/ 144 w 753"/>
                <a:gd name="T73" fmla="*/ 289 h 304"/>
                <a:gd name="T74" fmla="*/ 124 w 753"/>
                <a:gd name="T75" fmla="*/ 298 h 304"/>
                <a:gd name="T76" fmla="*/ 104 w 753"/>
                <a:gd name="T77" fmla="*/ 303 h 304"/>
                <a:gd name="T78" fmla="*/ 84 w 753"/>
                <a:gd name="T79" fmla="*/ 303 h 304"/>
                <a:gd name="T80" fmla="*/ 63 w 753"/>
                <a:gd name="T81" fmla="*/ 298 h 304"/>
                <a:gd name="T82" fmla="*/ 44 w 753"/>
                <a:gd name="T83" fmla="*/ 289 h 304"/>
                <a:gd name="T84" fmla="*/ 28 w 753"/>
                <a:gd name="T85" fmla="*/ 276 h 304"/>
                <a:gd name="T86" fmla="*/ 14 w 753"/>
                <a:gd name="T87" fmla="*/ 260 h 304"/>
                <a:gd name="T88" fmla="*/ 4 w 753"/>
                <a:gd name="T89" fmla="*/ 241 h 304"/>
                <a:gd name="T90" fmla="*/ 0 w 753"/>
                <a:gd name="T91" fmla="*/ 220 h 304"/>
                <a:gd name="T92" fmla="*/ 0 w 753"/>
                <a:gd name="T93" fmla="*/ 200 h 304"/>
                <a:gd name="T94" fmla="*/ 4 w 753"/>
                <a:gd name="T95" fmla="*/ 179 h 304"/>
                <a:gd name="T96" fmla="*/ 14 w 753"/>
                <a:gd name="T97" fmla="*/ 160 h 304"/>
                <a:gd name="T98" fmla="*/ 28 w 753"/>
                <a:gd name="T99" fmla="*/ 143 h 304"/>
                <a:gd name="T100" fmla="*/ 67 w 753"/>
                <a:gd name="T101" fmla="*/ 107 h 304"/>
                <a:gd name="T102" fmla="*/ 110 w 753"/>
                <a:gd name="T103" fmla="*/ 77 h 304"/>
                <a:gd name="T104" fmla="*/ 156 w 753"/>
                <a:gd name="T105" fmla="*/ 51 h 304"/>
                <a:gd name="T106" fmla="*/ 202 w 753"/>
                <a:gd name="T107" fmla="*/ 31 h 304"/>
                <a:gd name="T108" fmla="*/ 251 w 753"/>
                <a:gd name="T109" fmla="*/ 15 h 304"/>
                <a:gd name="T110" fmla="*/ 301 w 753"/>
                <a:gd name="T111" fmla="*/ 4 h 304"/>
                <a:gd name="T112" fmla="*/ 352 w 753"/>
                <a:gd name="T1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53" h="304">
                  <a:moveTo>
                    <a:pt x="352" y="0"/>
                  </a:moveTo>
                  <a:lnTo>
                    <a:pt x="402" y="0"/>
                  </a:lnTo>
                  <a:lnTo>
                    <a:pt x="452" y="4"/>
                  </a:lnTo>
                  <a:lnTo>
                    <a:pt x="502" y="15"/>
                  </a:lnTo>
                  <a:lnTo>
                    <a:pt x="551" y="31"/>
                  </a:lnTo>
                  <a:lnTo>
                    <a:pt x="598" y="51"/>
                  </a:lnTo>
                  <a:lnTo>
                    <a:pt x="644" y="77"/>
                  </a:lnTo>
                  <a:lnTo>
                    <a:pt x="687" y="107"/>
                  </a:lnTo>
                  <a:lnTo>
                    <a:pt x="727" y="143"/>
                  </a:lnTo>
                  <a:lnTo>
                    <a:pt x="740" y="160"/>
                  </a:lnTo>
                  <a:lnTo>
                    <a:pt x="749" y="179"/>
                  </a:lnTo>
                  <a:lnTo>
                    <a:pt x="753" y="200"/>
                  </a:lnTo>
                  <a:lnTo>
                    <a:pt x="753" y="220"/>
                  </a:lnTo>
                  <a:lnTo>
                    <a:pt x="749" y="241"/>
                  </a:lnTo>
                  <a:lnTo>
                    <a:pt x="740" y="260"/>
                  </a:lnTo>
                  <a:lnTo>
                    <a:pt x="727" y="276"/>
                  </a:lnTo>
                  <a:lnTo>
                    <a:pt x="712" y="288"/>
                  </a:lnTo>
                  <a:lnTo>
                    <a:pt x="696" y="297"/>
                  </a:lnTo>
                  <a:lnTo>
                    <a:pt x="678" y="302"/>
                  </a:lnTo>
                  <a:lnTo>
                    <a:pt x="660" y="304"/>
                  </a:lnTo>
                  <a:lnTo>
                    <a:pt x="643" y="302"/>
                  </a:lnTo>
                  <a:lnTo>
                    <a:pt x="625" y="297"/>
                  </a:lnTo>
                  <a:lnTo>
                    <a:pt x="608" y="288"/>
                  </a:lnTo>
                  <a:lnTo>
                    <a:pt x="594" y="276"/>
                  </a:lnTo>
                  <a:lnTo>
                    <a:pt x="563" y="249"/>
                  </a:lnTo>
                  <a:lnTo>
                    <a:pt x="529" y="226"/>
                  </a:lnTo>
                  <a:lnTo>
                    <a:pt x="492" y="209"/>
                  </a:lnTo>
                  <a:lnTo>
                    <a:pt x="454" y="197"/>
                  </a:lnTo>
                  <a:lnTo>
                    <a:pt x="416" y="189"/>
                  </a:lnTo>
                  <a:lnTo>
                    <a:pt x="377" y="187"/>
                  </a:lnTo>
                  <a:lnTo>
                    <a:pt x="337" y="189"/>
                  </a:lnTo>
                  <a:lnTo>
                    <a:pt x="300" y="197"/>
                  </a:lnTo>
                  <a:lnTo>
                    <a:pt x="262" y="209"/>
                  </a:lnTo>
                  <a:lnTo>
                    <a:pt x="226" y="226"/>
                  </a:lnTo>
                  <a:lnTo>
                    <a:pt x="191" y="249"/>
                  </a:lnTo>
                  <a:lnTo>
                    <a:pt x="160" y="276"/>
                  </a:lnTo>
                  <a:lnTo>
                    <a:pt x="144" y="289"/>
                  </a:lnTo>
                  <a:lnTo>
                    <a:pt x="124" y="298"/>
                  </a:lnTo>
                  <a:lnTo>
                    <a:pt x="104" y="303"/>
                  </a:lnTo>
                  <a:lnTo>
                    <a:pt x="84" y="303"/>
                  </a:lnTo>
                  <a:lnTo>
                    <a:pt x="63" y="298"/>
                  </a:lnTo>
                  <a:lnTo>
                    <a:pt x="44" y="289"/>
                  </a:lnTo>
                  <a:lnTo>
                    <a:pt x="28" y="276"/>
                  </a:lnTo>
                  <a:lnTo>
                    <a:pt x="14" y="260"/>
                  </a:lnTo>
                  <a:lnTo>
                    <a:pt x="4" y="241"/>
                  </a:lnTo>
                  <a:lnTo>
                    <a:pt x="0" y="220"/>
                  </a:lnTo>
                  <a:lnTo>
                    <a:pt x="0" y="200"/>
                  </a:lnTo>
                  <a:lnTo>
                    <a:pt x="4" y="179"/>
                  </a:lnTo>
                  <a:lnTo>
                    <a:pt x="14" y="160"/>
                  </a:lnTo>
                  <a:lnTo>
                    <a:pt x="28" y="143"/>
                  </a:lnTo>
                  <a:lnTo>
                    <a:pt x="67" y="107"/>
                  </a:lnTo>
                  <a:lnTo>
                    <a:pt x="110" y="77"/>
                  </a:lnTo>
                  <a:lnTo>
                    <a:pt x="156" y="51"/>
                  </a:lnTo>
                  <a:lnTo>
                    <a:pt x="202" y="31"/>
                  </a:lnTo>
                  <a:lnTo>
                    <a:pt x="251" y="15"/>
                  </a:lnTo>
                  <a:lnTo>
                    <a:pt x="301" y="4"/>
                  </a:lnTo>
                  <a:lnTo>
                    <a:pt x="3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1" name="Freeform 164"/>
          <p:cNvSpPr>
            <a:spLocks noEditPoints="1"/>
          </p:cNvSpPr>
          <p:nvPr/>
        </p:nvSpPr>
        <p:spPr bwMode="auto">
          <a:xfrm>
            <a:off x="4331828" y="1792898"/>
            <a:ext cx="713706" cy="635492"/>
          </a:xfrm>
          <a:custGeom>
            <a:avLst/>
            <a:gdLst>
              <a:gd name="T0" fmla="*/ 171 w 3653"/>
              <a:gd name="T1" fmla="*/ 2242 h 3248"/>
              <a:gd name="T2" fmla="*/ 171 w 3653"/>
              <a:gd name="T3" fmla="*/ 2273 h 3248"/>
              <a:gd name="T4" fmla="*/ 1756 w 3653"/>
              <a:gd name="T5" fmla="*/ 3070 h 3248"/>
              <a:gd name="T6" fmla="*/ 1897 w 3653"/>
              <a:gd name="T7" fmla="*/ 3070 h 3248"/>
              <a:gd name="T8" fmla="*/ 3481 w 3653"/>
              <a:gd name="T9" fmla="*/ 2273 h 3248"/>
              <a:gd name="T10" fmla="*/ 3481 w 3653"/>
              <a:gd name="T11" fmla="*/ 2242 h 3248"/>
              <a:gd name="T12" fmla="*/ 2005 w 3653"/>
              <a:gd name="T13" fmla="*/ 2572 h 3248"/>
              <a:gd name="T14" fmla="*/ 1827 w 3653"/>
              <a:gd name="T15" fmla="*/ 2614 h 3248"/>
              <a:gd name="T16" fmla="*/ 1647 w 3653"/>
              <a:gd name="T17" fmla="*/ 2572 h 3248"/>
              <a:gd name="T18" fmla="*/ 1962 w 3653"/>
              <a:gd name="T19" fmla="*/ 1956 h 3248"/>
              <a:gd name="T20" fmla="*/ 1780 w 3653"/>
              <a:gd name="T21" fmla="*/ 1977 h 3248"/>
              <a:gd name="T22" fmla="*/ 571 w 3653"/>
              <a:gd name="T23" fmla="*/ 1401 h 3248"/>
              <a:gd name="T24" fmla="*/ 169 w 3653"/>
              <a:gd name="T25" fmla="*/ 1617 h 3248"/>
              <a:gd name="T26" fmla="*/ 177 w 3653"/>
              <a:gd name="T27" fmla="*/ 1648 h 3248"/>
              <a:gd name="T28" fmla="*/ 1791 w 3653"/>
              <a:gd name="T29" fmla="*/ 2444 h 3248"/>
              <a:gd name="T30" fmla="*/ 1931 w 3653"/>
              <a:gd name="T31" fmla="*/ 2421 h 3248"/>
              <a:gd name="T32" fmla="*/ 3485 w 3653"/>
              <a:gd name="T33" fmla="*/ 1631 h 3248"/>
              <a:gd name="T34" fmla="*/ 3476 w 3653"/>
              <a:gd name="T35" fmla="*/ 1600 h 3248"/>
              <a:gd name="T36" fmla="*/ 1791 w 3653"/>
              <a:gd name="T37" fmla="*/ 171 h 3248"/>
              <a:gd name="T38" fmla="*/ 177 w 3653"/>
              <a:gd name="T39" fmla="*/ 966 h 3248"/>
              <a:gd name="T40" fmla="*/ 169 w 3653"/>
              <a:gd name="T41" fmla="*/ 997 h 3248"/>
              <a:gd name="T42" fmla="*/ 1722 w 3653"/>
              <a:gd name="T43" fmla="*/ 1788 h 3248"/>
              <a:gd name="T44" fmla="*/ 1862 w 3653"/>
              <a:gd name="T45" fmla="*/ 1810 h 3248"/>
              <a:gd name="T46" fmla="*/ 3476 w 3653"/>
              <a:gd name="T47" fmla="*/ 1014 h 3248"/>
              <a:gd name="T48" fmla="*/ 3485 w 3653"/>
              <a:gd name="T49" fmla="*/ 983 h 3248"/>
              <a:gd name="T50" fmla="*/ 1930 w 3653"/>
              <a:gd name="T51" fmla="*/ 192 h 3248"/>
              <a:gd name="T52" fmla="*/ 1827 w 3653"/>
              <a:gd name="T53" fmla="*/ 0 h 3248"/>
              <a:gd name="T54" fmla="*/ 2005 w 3653"/>
              <a:gd name="T55" fmla="*/ 42 h 3248"/>
              <a:gd name="T56" fmla="*/ 3613 w 3653"/>
              <a:gd name="T57" fmla="*/ 870 h 3248"/>
              <a:gd name="T58" fmla="*/ 3653 w 3653"/>
              <a:gd name="T59" fmla="*/ 990 h 3248"/>
              <a:gd name="T60" fmla="*/ 3615 w 3653"/>
              <a:gd name="T61" fmla="*/ 1109 h 3248"/>
              <a:gd name="T62" fmla="*/ 3541 w 3653"/>
              <a:gd name="T63" fmla="*/ 1171 h 3248"/>
              <a:gd name="T64" fmla="*/ 3593 w 3653"/>
              <a:gd name="T65" fmla="*/ 1481 h 3248"/>
              <a:gd name="T66" fmla="*/ 3650 w 3653"/>
              <a:gd name="T67" fmla="*/ 1591 h 3248"/>
              <a:gd name="T68" fmla="*/ 3630 w 3653"/>
              <a:gd name="T69" fmla="*/ 1717 h 3248"/>
              <a:gd name="T70" fmla="*/ 3541 w 3653"/>
              <a:gd name="T71" fmla="*/ 1805 h 3248"/>
              <a:gd name="T72" fmla="*/ 3593 w 3653"/>
              <a:gd name="T73" fmla="*/ 2114 h 3248"/>
              <a:gd name="T74" fmla="*/ 3650 w 3653"/>
              <a:gd name="T75" fmla="*/ 2225 h 3248"/>
              <a:gd name="T76" fmla="*/ 3630 w 3653"/>
              <a:gd name="T77" fmla="*/ 2350 h 3248"/>
              <a:gd name="T78" fmla="*/ 3541 w 3653"/>
              <a:gd name="T79" fmla="*/ 2439 h 3248"/>
              <a:gd name="T80" fmla="*/ 1872 w 3653"/>
              <a:gd name="T81" fmla="*/ 3245 h 3248"/>
              <a:gd name="T82" fmla="*/ 1690 w 3653"/>
              <a:gd name="T83" fmla="*/ 3224 h 3248"/>
              <a:gd name="T84" fmla="*/ 60 w 3653"/>
              <a:gd name="T85" fmla="*/ 2401 h 3248"/>
              <a:gd name="T86" fmla="*/ 2 w 3653"/>
              <a:gd name="T87" fmla="*/ 2290 h 3248"/>
              <a:gd name="T88" fmla="*/ 22 w 3653"/>
              <a:gd name="T89" fmla="*/ 2164 h 3248"/>
              <a:gd name="T90" fmla="*/ 112 w 3653"/>
              <a:gd name="T91" fmla="*/ 2077 h 3248"/>
              <a:gd name="T92" fmla="*/ 60 w 3653"/>
              <a:gd name="T93" fmla="*/ 1768 h 3248"/>
              <a:gd name="T94" fmla="*/ 2 w 3653"/>
              <a:gd name="T95" fmla="*/ 1657 h 3248"/>
              <a:gd name="T96" fmla="*/ 22 w 3653"/>
              <a:gd name="T97" fmla="*/ 1532 h 3248"/>
              <a:gd name="T98" fmla="*/ 112 w 3653"/>
              <a:gd name="T99" fmla="*/ 1443 h 3248"/>
              <a:gd name="T100" fmla="*/ 60 w 3653"/>
              <a:gd name="T101" fmla="*/ 1134 h 3248"/>
              <a:gd name="T102" fmla="*/ 2 w 3653"/>
              <a:gd name="T103" fmla="*/ 1023 h 3248"/>
              <a:gd name="T104" fmla="*/ 22 w 3653"/>
              <a:gd name="T105" fmla="*/ 898 h 3248"/>
              <a:gd name="T106" fmla="*/ 112 w 3653"/>
              <a:gd name="T107" fmla="*/ 809 h 3248"/>
              <a:gd name="T108" fmla="*/ 1780 w 3653"/>
              <a:gd name="T109" fmla="*/ 2 h 3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53" h="3248">
                <a:moveTo>
                  <a:pt x="571" y="2035"/>
                </a:moveTo>
                <a:lnTo>
                  <a:pt x="187" y="2226"/>
                </a:lnTo>
                <a:lnTo>
                  <a:pt x="177" y="2234"/>
                </a:lnTo>
                <a:lnTo>
                  <a:pt x="171" y="2242"/>
                </a:lnTo>
                <a:lnTo>
                  <a:pt x="169" y="2251"/>
                </a:lnTo>
                <a:lnTo>
                  <a:pt x="167" y="2257"/>
                </a:lnTo>
                <a:lnTo>
                  <a:pt x="169" y="2265"/>
                </a:lnTo>
                <a:lnTo>
                  <a:pt x="171" y="2273"/>
                </a:lnTo>
                <a:lnTo>
                  <a:pt x="177" y="2282"/>
                </a:lnTo>
                <a:lnTo>
                  <a:pt x="187" y="2288"/>
                </a:lnTo>
                <a:lnTo>
                  <a:pt x="1722" y="3055"/>
                </a:lnTo>
                <a:lnTo>
                  <a:pt x="1756" y="3070"/>
                </a:lnTo>
                <a:lnTo>
                  <a:pt x="1791" y="3077"/>
                </a:lnTo>
                <a:lnTo>
                  <a:pt x="1827" y="3080"/>
                </a:lnTo>
                <a:lnTo>
                  <a:pt x="1862" y="3077"/>
                </a:lnTo>
                <a:lnTo>
                  <a:pt x="1897" y="3070"/>
                </a:lnTo>
                <a:lnTo>
                  <a:pt x="1931" y="3055"/>
                </a:lnTo>
                <a:lnTo>
                  <a:pt x="3466" y="2288"/>
                </a:lnTo>
                <a:lnTo>
                  <a:pt x="3476" y="2282"/>
                </a:lnTo>
                <a:lnTo>
                  <a:pt x="3481" y="2273"/>
                </a:lnTo>
                <a:lnTo>
                  <a:pt x="3485" y="2265"/>
                </a:lnTo>
                <a:lnTo>
                  <a:pt x="3485" y="2257"/>
                </a:lnTo>
                <a:lnTo>
                  <a:pt x="3485" y="2251"/>
                </a:lnTo>
                <a:lnTo>
                  <a:pt x="3481" y="2242"/>
                </a:lnTo>
                <a:lnTo>
                  <a:pt x="3476" y="2234"/>
                </a:lnTo>
                <a:lnTo>
                  <a:pt x="3466" y="2226"/>
                </a:lnTo>
                <a:lnTo>
                  <a:pt x="3081" y="2035"/>
                </a:lnTo>
                <a:lnTo>
                  <a:pt x="2005" y="2572"/>
                </a:lnTo>
                <a:lnTo>
                  <a:pt x="1962" y="2590"/>
                </a:lnTo>
                <a:lnTo>
                  <a:pt x="1918" y="2603"/>
                </a:lnTo>
                <a:lnTo>
                  <a:pt x="1872" y="2611"/>
                </a:lnTo>
                <a:lnTo>
                  <a:pt x="1827" y="2614"/>
                </a:lnTo>
                <a:lnTo>
                  <a:pt x="1780" y="2611"/>
                </a:lnTo>
                <a:lnTo>
                  <a:pt x="1735" y="2603"/>
                </a:lnTo>
                <a:lnTo>
                  <a:pt x="1690" y="2590"/>
                </a:lnTo>
                <a:lnTo>
                  <a:pt x="1647" y="2572"/>
                </a:lnTo>
                <a:lnTo>
                  <a:pt x="571" y="2035"/>
                </a:lnTo>
                <a:close/>
                <a:moveTo>
                  <a:pt x="3081" y="1401"/>
                </a:moveTo>
                <a:lnTo>
                  <a:pt x="2005" y="1938"/>
                </a:lnTo>
                <a:lnTo>
                  <a:pt x="1962" y="1956"/>
                </a:lnTo>
                <a:lnTo>
                  <a:pt x="1918" y="1969"/>
                </a:lnTo>
                <a:lnTo>
                  <a:pt x="1872" y="1977"/>
                </a:lnTo>
                <a:lnTo>
                  <a:pt x="1827" y="1980"/>
                </a:lnTo>
                <a:lnTo>
                  <a:pt x="1780" y="1977"/>
                </a:lnTo>
                <a:lnTo>
                  <a:pt x="1735" y="1969"/>
                </a:lnTo>
                <a:lnTo>
                  <a:pt x="1690" y="1956"/>
                </a:lnTo>
                <a:lnTo>
                  <a:pt x="1647" y="1938"/>
                </a:lnTo>
                <a:lnTo>
                  <a:pt x="571" y="1401"/>
                </a:lnTo>
                <a:lnTo>
                  <a:pt x="187" y="1593"/>
                </a:lnTo>
                <a:lnTo>
                  <a:pt x="177" y="1600"/>
                </a:lnTo>
                <a:lnTo>
                  <a:pt x="171" y="1608"/>
                </a:lnTo>
                <a:lnTo>
                  <a:pt x="169" y="1617"/>
                </a:lnTo>
                <a:lnTo>
                  <a:pt x="167" y="1624"/>
                </a:lnTo>
                <a:lnTo>
                  <a:pt x="169" y="1631"/>
                </a:lnTo>
                <a:lnTo>
                  <a:pt x="171" y="1639"/>
                </a:lnTo>
                <a:lnTo>
                  <a:pt x="177" y="1648"/>
                </a:lnTo>
                <a:lnTo>
                  <a:pt x="187" y="1655"/>
                </a:lnTo>
                <a:lnTo>
                  <a:pt x="1722" y="2421"/>
                </a:lnTo>
                <a:lnTo>
                  <a:pt x="1756" y="2436"/>
                </a:lnTo>
                <a:lnTo>
                  <a:pt x="1791" y="2444"/>
                </a:lnTo>
                <a:lnTo>
                  <a:pt x="1827" y="2446"/>
                </a:lnTo>
                <a:lnTo>
                  <a:pt x="1862" y="2444"/>
                </a:lnTo>
                <a:lnTo>
                  <a:pt x="1897" y="2436"/>
                </a:lnTo>
                <a:lnTo>
                  <a:pt x="1931" y="2421"/>
                </a:lnTo>
                <a:lnTo>
                  <a:pt x="3466" y="1655"/>
                </a:lnTo>
                <a:lnTo>
                  <a:pt x="3476" y="1648"/>
                </a:lnTo>
                <a:lnTo>
                  <a:pt x="3481" y="1639"/>
                </a:lnTo>
                <a:lnTo>
                  <a:pt x="3485" y="1631"/>
                </a:lnTo>
                <a:lnTo>
                  <a:pt x="3485" y="1624"/>
                </a:lnTo>
                <a:lnTo>
                  <a:pt x="3485" y="1617"/>
                </a:lnTo>
                <a:lnTo>
                  <a:pt x="3481" y="1608"/>
                </a:lnTo>
                <a:lnTo>
                  <a:pt x="3476" y="1600"/>
                </a:lnTo>
                <a:lnTo>
                  <a:pt x="3466" y="1593"/>
                </a:lnTo>
                <a:lnTo>
                  <a:pt x="3081" y="1401"/>
                </a:lnTo>
                <a:close/>
                <a:moveTo>
                  <a:pt x="1827" y="168"/>
                </a:moveTo>
                <a:lnTo>
                  <a:pt x="1791" y="171"/>
                </a:lnTo>
                <a:lnTo>
                  <a:pt x="1756" y="179"/>
                </a:lnTo>
                <a:lnTo>
                  <a:pt x="1722" y="192"/>
                </a:lnTo>
                <a:lnTo>
                  <a:pt x="187" y="959"/>
                </a:lnTo>
                <a:lnTo>
                  <a:pt x="177" y="966"/>
                </a:lnTo>
                <a:lnTo>
                  <a:pt x="171" y="974"/>
                </a:lnTo>
                <a:lnTo>
                  <a:pt x="169" y="983"/>
                </a:lnTo>
                <a:lnTo>
                  <a:pt x="167" y="990"/>
                </a:lnTo>
                <a:lnTo>
                  <a:pt x="169" y="997"/>
                </a:lnTo>
                <a:lnTo>
                  <a:pt x="171" y="1005"/>
                </a:lnTo>
                <a:lnTo>
                  <a:pt x="177" y="1014"/>
                </a:lnTo>
                <a:lnTo>
                  <a:pt x="187" y="1021"/>
                </a:lnTo>
                <a:lnTo>
                  <a:pt x="1722" y="1788"/>
                </a:lnTo>
                <a:lnTo>
                  <a:pt x="1756" y="1802"/>
                </a:lnTo>
                <a:lnTo>
                  <a:pt x="1791" y="1810"/>
                </a:lnTo>
                <a:lnTo>
                  <a:pt x="1827" y="1812"/>
                </a:lnTo>
                <a:lnTo>
                  <a:pt x="1862" y="1810"/>
                </a:lnTo>
                <a:lnTo>
                  <a:pt x="1897" y="1802"/>
                </a:lnTo>
                <a:lnTo>
                  <a:pt x="1931" y="1788"/>
                </a:lnTo>
                <a:lnTo>
                  <a:pt x="3466" y="1021"/>
                </a:lnTo>
                <a:lnTo>
                  <a:pt x="3476" y="1014"/>
                </a:lnTo>
                <a:lnTo>
                  <a:pt x="3481" y="1005"/>
                </a:lnTo>
                <a:lnTo>
                  <a:pt x="3485" y="997"/>
                </a:lnTo>
                <a:lnTo>
                  <a:pt x="3485" y="990"/>
                </a:lnTo>
                <a:lnTo>
                  <a:pt x="3485" y="983"/>
                </a:lnTo>
                <a:lnTo>
                  <a:pt x="3481" y="974"/>
                </a:lnTo>
                <a:lnTo>
                  <a:pt x="3476" y="966"/>
                </a:lnTo>
                <a:lnTo>
                  <a:pt x="3466" y="959"/>
                </a:lnTo>
                <a:lnTo>
                  <a:pt x="1930" y="192"/>
                </a:lnTo>
                <a:lnTo>
                  <a:pt x="1897" y="179"/>
                </a:lnTo>
                <a:lnTo>
                  <a:pt x="1862" y="171"/>
                </a:lnTo>
                <a:lnTo>
                  <a:pt x="1827" y="168"/>
                </a:lnTo>
                <a:close/>
                <a:moveTo>
                  <a:pt x="1827" y="0"/>
                </a:moveTo>
                <a:lnTo>
                  <a:pt x="1872" y="2"/>
                </a:lnTo>
                <a:lnTo>
                  <a:pt x="1918" y="10"/>
                </a:lnTo>
                <a:lnTo>
                  <a:pt x="1962" y="23"/>
                </a:lnTo>
                <a:lnTo>
                  <a:pt x="2005" y="42"/>
                </a:lnTo>
                <a:lnTo>
                  <a:pt x="3541" y="809"/>
                </a:lnTo>
                <a:lnTo>
                  <a:pt x="3569" y="826"/>
                </a:lnTo>
                <a:lnTo>
                  <a:pt x="3593" y="847"/>
                </a:lnTo>
                <a:lnTo>
                  <a:pt x="3613" y="870"/>
                </a:lnTo>
                <a:lnTo>
                  <a:pt x="3630" y="898"/>
                </a:lnTo>
                <a:lnTo>
                  <a:pt x="3642" y="927"/>
                </a:lnTo>
                <a:lnTo>
                  <a:pt x="3650" y="958"/>
                </a:lnTo>
                <a:lnTo>
                  <a:pt x="3653" y="990"/>
                </a:lnTo>
                <a:lnTo>
                  <a:pt x="3650" y="1023"/>
                </a:lnTo>
                <a:lnTo>
                  <a:pt x="3642" y="1054"/>
                </a:lnTo>
                <a:lnTo>
                  <a:pt x="3630" y="1083"/>
                </a:lnTo>
                <a:lnTo>
                  <a:pt x="3615" y="1109"/>
                </a:lnTo>
                <a:lnTo>
                  <a:pt x="3593" y="1134"/>
                </a:lnTo>
                <a:lnTo>
                  <a:pt x="3569" y="1154"/>
                </a:lnTo>
                <a:lnTo>
                  <a:pt x="3541" y="1171"/>
                </a:lnTo>
                <a:lnTo>
                  <a:pt x="3541" y="1171"/>
                </a:lnTo>
                <a:lnTo>
                  <a:pt x="3268" y="1307"/>
                </a:lnTo>
                <a:lnTo>
                  <a:pt x="3541" y="1443"/>
                </a:lnTo>
                <a:lnTo>
                  <a:pt x="3569" y="1460"/>
                </a:lnTo>
                <a:lnTo>
                  <a:pt x="3593" y="1481"/>
                </a:lnTo>
                <a:lnTo>
                  <a:pt x="3613" y="1504"/>
                </a:lnTo>
                <a:lnTo>
                  <a:pt x="3630" y="1532"/>
                </a:lnTo>
                <a:lnTo>
                  <a:pt x="3642" y="1560"/>
                </a:lnTo>
                <a:lnTo>
                  <a:pt x="3650" y="1591"/>
                </a:lnTo>
                <a:lnTo>
                  <a:pt x="3653" y="1624"/>
                </a:lnTo>
                <a:lnTo>
                  <a:pt x="3650" y="1657"/>
                </a:lnTo>
                <a:lnTo>
                  <a:pt x="3642" y="1688"/>
                </a:lnTo>
                <a:lnTo>
                  <a:pt x="3630" y="1717"/>
                </a:lnTo>
                <a:lnTo>
                  <a:pt x="3613" y="1743"/>
                </a:lnTo>
                <a:lnTo>
                  <a:pt x="3593" y="1768"/>
                </a:lnTo>
                <a:lnTo>
                  <a:pt x="3569" y="1788"/>
                </a:lnTo>
                <a:lnTo>
                  <a:pt x="3541" y="1805"/>
                </a:lnTo>
                <a:lnTo>
                  <a:pt x="3268" y="1940"/>
                </a:lnTo>
                <a:lnTo>
                  <a:pt x="3541" y="2077"/>
                </a:lnTo>
                <a:lnTo>
                  <a:pt x="3569" y="2093"/>
                </a:lnTo>
                <a:lnTo>
                  <a:pt x="3593" y="2114"/>
                </a:lnTo>
                <a:lnTo>
                  <a:pt x="3613" y="2138"/>
                </a:lnTo>
                <a:lnTo>
                  <a:pt x="3630" y="2164"/>
                </a:lnTo>
                <a:lnTo>
                  <a:pt x="3642" y="2194"/>
                </a:lnTo>
                <a:lnTo>
                  <a:pt x="3650" y="2225"/>
                </a:lnTo>
                <a:lnTo>
                  <a:pt x="3653" y="2257"/>
                </a:lnTo>
                <a:lnTo>
                  <a:pt x="3650" y="2290"/>
                </a:lnTo>
                <a:lnTo>
                  <a:pt x="3642" y="2322"/>
                </a:lnTo>
                <a:lnTo>
                  <a:pt x="3630" y="2350"/>
                </a:lnTo>
                <a:lnTo>
                  <a:pt x="3615" y="2377"/>
                </a:lnTo>
                <a:lnTo>
                  <a:pt x="3593" y="2401"/>
                </a:lnTo>
                <a:lnTo>
                  <a:pt x="3569" y="2421"/>
                </a:lnTo>
                <a:lnTo>
                  <a:pt x="3541" y="2439"/>
                </a:lnTo>
                <a:lnTo>
                  <a:pt x="2005" y="3206"/>
                </a:lnTo>
                <a:lnTo>
                  <a:pt x="1962" y="3224"/>
                </a:lnTo>
                <a:lnTo>
                  <a:pt x="1918" y="3237"/>
                </a:lnTo>
                <a:lnTo>
                  <a:pt x="1872" y="3245"/>
                </a:lnTo>
                <a:lnTo>
                  <a:pt x="1827" y="3248"/>
                </a:lnTo>
                <a:lnTo>
                  <a:pt x="1780" y="3245"/>
                </a:lnTo>
                <a:lnTo>
                  <a:pt x="1735" y="3237"/>
                </a:lnTo>
                <a:lnTo>
                  <a:pt x="1690" y="3224"/>
                </a:lnTo>
                <a:lnTo>
                  <a:pt x="1647" y="3206"/>
                </a:lnTo>
                <a:lnTo>
                  <a:pt x="112" y="2439"/>
                </a:lnTo>
                <a:lnTo>
                  <a:pt x="84" y="2421"/>
                </a:lnTo>
                <a:lnTo>
                  <a:pt x="60" y="2401"/>
                </a:lnTo>
                <a:lnTo>
                  <a:pt x="39" y="2377"/>
                </a:lnTo>
                <a:lnTo>
                  <a:pt x="22" y="2350"/>
                </a:lnTo>
                <a:lnTo>
                  <a:pt x="10" y="2322"/>
                </a:lnTo>
                <a:lnTo>
                  <a:pt x="2" y="2290"/>
                </a:lnTo>
                <a:lnTo>
                  <a:pt x="0" y="2257"/>
                </a:lnTo>
                <a:lnTo>
                  <a:pt x="2" y="2225"/>
                </a:lnTo>
                <a:lnTo>
                  <a:pt x="10" y="2194"/>
                </a:lnTo>
                <a:lnTo>
                  <a:pt x="22" y="2164"/>
                </a:lnTo>
                <a:lnTo>
                  <a:pt x="39" y="2138"/>
                </a:lnTo>
                <a:lnTo>
                  <a:pt x="60" y="2114"/>
                </a:lnTo>
                <a:lnTo>
                  <a:pt x="84" y="2093"/>
                </a:lnTo>
                <a:lnTo>
                  <a:pt x="112" y="2077"/>
                </a:lnTo>
                <a:lnTo>
                  <a:pt x="384" y="1940"/>
                </a:lnTo>
                <a:lnTo>
                  <a:pt x="112" y="1805"/>
                </a:lnTo>
                <a:lnTo>
                  <a:pt x="84" y="1788"/>
                </a:lnTo>
                <a:lnTo>
                  <a:pt x="60" y="1768"/>
                </a:lnTo>
                <a:lnTo>
                  <a:pt x="39" y="1743"/>
                </a:lnTo>
                <a:lnTo>
                  <a:pt x="22" y="1717"/>
                </a:lnTo>
                <a:lnTo>
                  <a:pt x="10" y="1688"/>
                </a:lnTo>
                <a:lnTo>
                  <a:pt x="2" y="1657"/>
                </a:lnTo>
                <a:lnTo>
                  <a:pt x="0" y="1624"/>
                </a:lnTo>
                <a:lnTo>
                  <a:pt x="2" y="1591"/>
                </a:lnTo>
                <a:lnTo>
                  <a:pt x="10" y="1560"/>
                </a:lnTo>
                <a:lnTo>
                  <a:pt x="22" y="1532"/>
                </a:lnTo>
                <a:lnTo>
                  <a:pt x="39" y="1504"/>
                </a:lnTo>
                <a:lnTo>
                  <a:pt x="60" y="1481"/>
                </a:lnTo>
                <a:lnTo>
                  <a:pt x="84" y="1460"/>
                </a:lnTo>
                <a:lnTo>
                  <a:pt x="112" y="1443"/>
                </a:lnTo>
                <a:lnTo>
                  <a:pt x="384" y="1307"/>
                </a:lnTo>
                <a:lnTo>
                  <a:pt x="112" y="1171"/>
                </a:lnTo>
                <a:lnTo>
                  <a:pt x="84" y="1154"/>
                </a:lnTo>
                <a:lnTo>
                  <a:pt x="60" y="1134"/>
                </a:lnTo>
                <a:lnTo>
                  <a:pt x="39" y="1109"/>
                </a:lnTo>
                <a:lnTo>
                  <a:pt x="22" y="1083"/>
                </a:lnTo>
                <a:lnTo>
                  <a:pt x="10" y="1054"/>
                </a:lnTo>
                <a:lnTo>
                  <a:pt x="2" y="1023"/>
                </a:lnTo>
                <a:lnTo>
                  <a:pt x="0" y="990"/>
                </a:lnTo>
                <a:lnTo>
                  <a:pt x="2" y="958"/>
                </a:lnTo>
                <a:lnTo>
                  <a:pt x="10" y="927"/>
                </a:lnTo>
                <a:lnTo>
                  <a:pt x="22" y="898"/>
                </a:lnTo>
                <a:lnTo>
                  <a:pt x="39" y="870"/>
                </a:lnTo>
                <a:lnTo>
                  <a:pt x="60" y="847"/>
                </a:lnTo>
                <a:lnTo>
                  <a:pt x="84" y="826"/>
                </a:lnTo>
                <a:lnTo>
                  <a:pt x="112" y="809"/>
                </a:lnTo>
                <a:lnTo>
                  <a:pt x="1647" y="42"/>
                </a:lnTo>
                <a:lnTo>
                  <a:pt x="1690" y="23"/>
                </a:lnTo>
                <a:lnTo>
                  <a:pt x="1735" y="10"/>
                </a:lnTo>
                <a:lnTo>
                  <a:pt x="1780" y="2"/>
                </a:lnTo>
                <a:lnTo>
                  <a:pt x="1827" y="0"/>
                </a:lnTo>
                <a:close/>
              </a:path>
            </a:pathLst>
          </a:custGeom>
          <a:solidFill>
            <a:srgbClr val="10746A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Rectangle 60"/>
          <p:cNvSpPr/>
          <p:nvPr/>
        </p:nvSpPr>
        <p:spPr>
          <a:xfrm>
            <a:off x="6543285" y="3684273"/>
            <a:ext cx="1931080" cy="45719"/>
          </a:xfrm>
          <a:prstGeom prst="rect">
            <a:avLst/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Rectangle 61"/>
          <p:cNvSpPr/>
          <p:nvPr/>
        </p:nvSpPr>
        <p:spPr>
          <a:xfrm>
            <a:off x="3723141" y="2683912"/>
            <a:ext cx="1931080" cy="45719"/>
          </a:xfrm>
          <a:prstGeom prst="rect">
            <a:avLst/>
          </a:prstGeom>
          <a:solidFill>
            <a:srgbClr val="107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Rectangle 62"/>
          <p:cNvSpPr/>
          <p:nvPr/>
        </p:nvSpPr>
        <p:spPr>
          <a:xfrm>
            <a:off x="9363428" y="2683912"/>
            <a:ext cx="1931080" cy="45719"/>
          </a:xfrm>
          <a:prstGeom prst="rect">
            <a:avLst/>
          </a:prstGeom>
          <a:solidFill>
            <a:srgbClr val="107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Inhaltsplatzhalter 4"/>
          <p:cNvSpPr txBox="1"/>
          <p:nvPr/>
        </p:nvSpPr>
        <p:spPr>
          <a:xfrm>
            <a:off x="6501547" y="3895361"/>
            <a:ext cx="2014555" cy="177741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b="1" dirty="0">
                <a:solidFill>
                  <a:srgbClr val="FF940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 GOES HERE</a:t>
            </a:r>
            <a:br>
              <a:rPr lang="en-US" sz="1600" b="1" dirty="0">
                <a:solidFill>
                  <a:srgbClr val="FF940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Inhaltsplatzhalter 4"/>
          <p:cNvSpPr txBox="1"/>
          <p:nvPr/>
        </p:nvSpPr>
        <p:spPr>
          <a:xfrm>
            <a:off x="3681404" y="3180941"/>
            <a:ext cx="2014555" cy="177741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 GOES HERE</a:t>
            </a:r>
            <a:br>
              <a:rPr 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Inhaltsplatzhalter 4"/>
          <p:cNvSpPr txBox="1"/>
          <p:nvPr/>
        </p:nvSpPr>
        <p:spPr>
          <a:xfrm>
            <a:off x="9318100" y="3116296"/>
            <a:ext cx="2014555" cy="177741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defTabSz="45720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 GOES HERE</a:t>
            </a:r>
            <a:br>
              <a:rPr lang="en-US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sz="1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8" name="图片 57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808662" y="4357742"/>
            <a:ext cx="287719" cy="276597"/>
          </a:xfrm>
          <a:prstGeom prst="rect">
            <a:avLst/>
          </a:prstGeom>
        </p:spPr>
      </p:pic>
      <p:sp>
        <p:nvSpPr>
          <p:cNvPr id="59" name="文本框 58"/>
          <p:cNvSpPr txBox="1"/>
          <p:nvPr/>
        </p:nvSpPr>
        <p:spPr>
          <a:xfrm>
            <a:off x="713365" y="4674047"/>
            <a:ext cx="2403537" cy="6136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点击此处添加文字描述，文字颜色、大小、字需求进行更改。</a:t>
            </a:r>
            <a:endParaRPr lang="en-US" altLang="zh-CN" sz="1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172866" y="4288936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accel="2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0" presetID="2" presetClass="entr" presetSubtype="4" accel="20000" decel="8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5" presetID="2" presetClass="entr" presetSubtype="1" accel="2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9" presetID="2" presetClass="entr" presetSubtype="4" accel="20000" decel="8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4" presetID="2" presetClass="entr" presetSubtype="1" accel="2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8" presetID="2" presetClass="entr" presetSubtype="4" accel="20000" decel="8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2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51" grpId="0" animBg="1"/>
          <p:bldP spid="52" grpId="0" animBg="1"/>
          <p:bldP spid="53" grpId="0" animBg="1"/>
          <p:bldP spid="54" grpId="0" animBg="1"/>
          <p:bldP spid="55" grpId="0"/>
          <p:bldP spid="56" grpId="0"/>
          <p:bldP spid="57" grpId="0"/>
          <p:bldP spid="59" grpId="0"/>
          <p:bldP spid="6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accel="2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0" presetID="2" presetClass="entr" presetSubtype="4" accel="20000" decel="8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5" presetID="2" presetClass="entr" presetSubtype="1" accel="2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9" presetID="2" presetClass="entr" presetSubtype="4" accel="20000" decel="8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4" presetID="2" presetClass="entr" presetSubtype="1" accel="2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8" presetID="2" presetClass="entr" presetSubtype="4" accel="20000" decel="8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2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51" grpId="0" animBg="1"/>
          <p:bldP spid="52" grpId="0" animBg="1"/>
          <p:bldP spid="53" grpId="0" animBg="1"/>
          <p:bldP spid="54" grpId="0" animBg="1"/>
          <p:bldP spid="55" grpId="0"/>
          <p:bldP spid="56" grpId="0"/>
          <p:bldP spid="57" grpId="0"/>
          <p:bldP spid="59" grpId="0"/>
          <p:bldP spid="60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36703" y="527460"/>
            <a:ext cx="125066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THREE</a:t>
            </a:r>
            <a:endParaRPr lang="zh-CN" altLang="en-US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-265936" y="1502644"/>
            <a:ext cx="3449255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13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s</a:t>
            </a:r>
            <a:endParaRPr lang="zh-CN" altLang="en-US" sz="41300" dirty="0">
              <a:blipFill>
                <a:blip r:embed="rId3"/>
                <a:stretch>
                  <a:fillRect/>
                </a:stretch>
              </a:blip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742745" y="-908657"/>
            <a:ext cx="3449255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1300" dirty="0">
                <a:blipFill>
                  <a:blip r:embed="rId3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w</a:t>
            </a:r>
            <a:endParaRPr lang="zh-CN" altLang="en-US" sz="41300" dirty="0">
              <a:blipFill>
                <a:blip r:embed="rId3"/>
                <a:stretch>
                  <a:fillRect/>
                </a:stretch>
              </a:blip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24" name="图片 23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3354589" y="4536280"/>
            <a:ext cx="287719" cy="276597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3259293" y="4852585"/>
            <a:ext cx="3796764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718793" y="4467474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8274350" y="2386824"/>
            <a:ext cx="287719" cy="276597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4945981" y="2692611"/>
            <a:ext cx="3796764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spcAft>
                <a:spcPts val="1200"/>
              </a:spcAft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r"/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427824" y="2325068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3" grpId="0"/>
      <p:bldP spid="25" grpId="0"/>
      <p:bldP spid="26" grpId="0"/>
      <p:bldP spid="28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36703" y="527460"/>
            <a:ext cx="125066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THREE</a:t>
            </a:r>
            <a:endParaRPr lang="zh-CN" altLang="en-US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-265936" y="1502644"/>
            <a:ext cx="3449255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1300" dirty="0">
                <a:blipFill>
                  <a:blip r:embed="rId2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o</a:t>
            </a:r>
            <a:endParaRPr lang="zh-CN" altLang="en-US" sz="41300" dirty="0">
              <a:blipFill>
                <a:blip r:embed="rId2"/>
                <a:stretch>
                  <a:fillRect/>
                </a:stretch>
              </a:blip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007231" y="-395005"/>
            <a:ext cx="3449255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1300" dirty="0">
                <a:blipFill>
                  <a:blip r:embed="rId2"/>
                  <a:stretch>
                    <a:fillRect/>
                  </a:stretch>
                </a:blip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T</a:t>
            </a:r>
            <a:endParaRPr lang="zh-CN" altLang="en-US" sz="41300" dirty="0">
              <a:blipFill>
                <a:blip r:embed="rId2"/>
                <a:stretch>
                  <a:fillRect/>
                </a:stretch>
              </a:blip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24" name="图片 23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3354589" y="4536280"/>
            <a:ext cx="287719" cy="276597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3259293" y="4852585"/>
            <a:ext cx="3796764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718793" y="4467474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8274350" y="2386824"/>
            <a:ext cx="287719" cy="276597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4945981" y="2692611"/>
            <a:ext cx="3796764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spcAft>
                <a:spcPts val="1200"/>
              </a:spcAft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r"/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427824" y="2325068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5" grpId="0"/>
      <p:bldP spid="26" grpId="0"/>
      <p:bldP spid="28" grpId="0"/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36703" y="527460"/>
            <a:ext cx="125066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THREE</a:t>
            </a:r>
            <a:endParaRPr lang="zh-CN" altLang="en-US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2" name="泪滴形 21"/>
          <p:cNvSpPr/>
          <p:nvPr/>
        </p:nvSpPr>
        <p:spPr>
          <a:xfrm rot="5400000">
            <a:off x="4419600" y="1783080"/>
            <a:ext cx="1560513" cy="1560513"/>
          </a:xfrm>
          <a:prstGeom prst="teardrop">
            <a:avLst>
              <a:gd name="adj" fmla="val 124415"/>
            </a:avLst>
          </a:prstGeom>
          <a:blipFill dpi="0" rotWithShape="1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泪滴形 22"/>
          <p:cNvSpPr/>
          <p:nvPr/>
        </p:nvSpPr>
        <p:spPr>
          <a:xfrm rot="10800000">
            <a:off x="6364289" y="1783080"/>
            <a:ext cx="1560513" cy="1560513"/>
          </a:xfrm>
          <a:prstGeom prst="teardrop">
            <a:avLst>
              <a:gd name="adj" fmla="val 124415"/>
            </a:avLst>
          </a:prstGeom>
          <a:blipFill dpi="0" rotWithShape="1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泪滴形 23"/>
          <p:cNvSpPr/>
          <p:nvPr/>
        </p:nvSpPr>
        <p:spPr>
          <a:xfrm rot="155337">
            <a:off x="4347052" y="3646330"/>
            <a:ext cx="1560513" cy="1560513"/>
          </a:xfrm>
          <a:prstGeom prst="teardrop">
            <a:avLst>
              <a:gd name="adj" fmla="val 124415"/>
            </a:avLst>
          </a:prstGeom>
          <a:blipFill dpi="0" rotWithShape="1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泪滴形 24"/>
          <p:cNvSpPr/>
          <p:nvPr/>
        </p:nvSpPr>
        <p:spPr>
          <a:xfrm rot="15871622">
            <a:off x="6435149" y="3646329"/>
            <a:ext cx="1560513" cy="1560513"/>
          </a:xfrm>
          <a:prstGeom prst="teardrop">
            <a:avLst>
              <a:gd name="adj" fmla="val 124415"/>
            </a:avLst>
          </a:prstGeom>
          <a:blipFill dpi="0" rotWithShape="1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88254" y="2263064"/>
            <a:ext cx="1283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704052" y="2263064"/>
            <a:ext cx="1283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784722" y="4102245"/>
            <a:ext cx="1283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704052" y="4089690"/>
            <a:ext cx="1283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52450" y="2560725"/>
            <a:ext cx="3211292" cy="1000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603302" y="2119743"/>
            <a:ext cx="1617639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14350" y="4415161"/>
            <a:ext cx="3211292" cy="1000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565202" y="3974179"/>
            <a:ext cx="1617639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374560" y="2566612"/>
            <a:ext cx="3211292" cy="1246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374560" y="2119743"/>
            <a:ext cx="1617639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362567" y="4415161"/>
            <a:ext cx="3211292" cy="1246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362567" y="3974179"/>
            <a:ext cx="1617639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2" grpId="0" animBg="1"/>
      <p:bldP spid="23" grpId="0" animBg="1"/>
      <p:bldP spid="24" grpId="0" animBg="1"/>
      <p:bldP spid="25" grpId="0" animBg="1"/>
      <p:bldP spid="26" grpId="0"/>
      <p:bldP spid="27" grpId="0"/>
      <p:bldP spid="28" grpId="0"/>
      <p:bldP spid="29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476500" y="1865313"/>
            <a:ext cx="6819900" cy="320040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906484" y="1456135"/>
            <a:ext cx="7959932" cy="401875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475288" y="3419171"/>
            <a:ext cx="131445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3413827" y="4013090"/>
            <a:ext cx="5437372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点击此处添加文字描述，文字颜色、大小、字体可根据需求进行更改。字体可根据需求进行更改。</a:t>
            </a:r>
            <a:endParaRPr lang="en-US" altLang="zh-CN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476500" y="2218842"/>
            <a:ext cx="6819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dirty="0">
                <a:blipFill>
                  <a:blip r:embed="rId2"/>
                  <a:stretch>
                    <a:fillRect/>
                  </a:stretch>
                </a:blipFill>
                <a:latin typeface="Arial Black" panose="020B0A04020102020204" pitchFamily="34" charset="0"/>
              </a:rPr>
              <a:t>PART  FOUR</a:t>
            </a:r>
            <a:endParaRPr lang="zh-CN" altLang="en-US" sz="7200" b="1" dirty="0">
              <a:blipFill>
                <a:blip r:embed="rId2"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grpSp>
        <p:nvGrpSpPr>
          <p:cNvPr id="8" name="PA_组合 21"/>
          <p:cNvGrpSpPr/>
          <p:nvPr>
            <p:custDataLst>
              <p:tags r:id="rId3"/>
            </p:custDataLst>
          </p:nvPr>
        </p:nvGrpSpPr>
        <p:grpSpPr>
          <a:xfrm>
            <a:off x="10714277" y="-311193"/>
            <a:ext cx="992949" cy="1205016"/>
            <a:chOff x="6493435" y="3390472"/>
            <a:chExt cx="2441407" cy="2632504"/>
          </a:xfrm>
          <a:solidFill>
            <a:schemeClr val="bg1"/>
          </a:solidFill>
        </p:grpSpPr>
        <p:sp>
          <p:nvSpPr>
            <p:cNvPr id="9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5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4880056" y="3419171"/>
            <a:ext cx="4638943" cy="662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展望规划新年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6" b="42187"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07185" y="2050166"/>
            <a:ext cx="64529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endParaRPr lang="zh-CN" altLang="en-US" sz="9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 rot="16200000">
            <a:off x="10441657" y="2542609"/>
            <a:ext cx="1252959" cy="584775"/>
          </a:xfrm>
          <a:prstGeom prst="rect">
            <a:avLst/>
          </a:prstGeom>
          <a:solidFill>
            <a:srgbClr val="FF9409"/>
          </a:solidFill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Arial" panose="020B0604020202020204" pitchFamily="34" charset="0"/>
              </a:rPr>
              <a:t> 目录</a:t>
            </a:r>
            <a:endParaRPr lang="zh-CN" altLang="en-US" sz="2800" b="1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Arial" panose="020B0604020202020204" pitchFamily="34" charset="0"/>
            </a:endParaRPr>
          </a:p>
        </p:txBody>
      </p:sp>
      <p:grpSp>
        <p:nvGrpSpPr>
          <p:cNvPr id="6" name="PA_组合 21"/>
          <p:cNvGrpSpPr/>
          <p:nvPr>
            <p:custDataLst>
              <p:tags r:id="rId2"/>
            </p:custDataLst>
          </p:nvPr>
        </p:nvGrpSpPr>
        <p:grpSpPr>
          <a:xfrm>
            <a:off x="1079751" y="0"/>
            <a:ext cx="992949" cy="1205016"/>
            <a:chOff x="6493435" y="3390472"/>
            <a:chExt cx="2441407" cy="2632504"/>
          </a:xfrm>
          <a:solidFill>
            <a:schemeClr val="bg1"/>
          </a:solidFill>
        </p:grpSpPr>
        <p:sp>
          <p:nvSpPr>
            <p:cNvPr id="7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8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9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5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856108" y="3771006"/>
            <a:ext cx="781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latin typeface="Agency FB" panose="020B0503020202020204" pitchFamily="34" charset="0"/>
              </a:rPr>
              <a:t>01.</a:t>
            </a:r>
            <a:endParaRPr lang="zh-CN" altLang="en-US" sz="5400" dirty="0">
              <a:latin typeface="Agency FB" panose="020B05030202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637158" y="3929612"/>
            <a:ext cx="247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年度工作总结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637158" y="4232671"/>
            <a:ext cx="3716376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/>
              <a:t>Click here to add words Click here to add words</a:t>
            </a:r>
            <a:endParaRPr lang="zh-CN" altLang="en-US" sz="1400" dirty="0"/>
          </a:p>
        </p:txBody>
      </p:sp>
      <p:sp>
        <p:nvSpPr>
          <p:cNvPr id="38" name="文本框 37"/>
          <p:cNvSpPr txBox="1"/>
          <p:nvPr/>
        </p:nvSpPr>
        <p:spPr>
          <a:xfrm>
            <a:off x="856108" y="4858895"/>
            <a:ext cx="781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latin typeface="Agency FB" panose="020B0503020202020204" pitchFamily="34" charset="0"/>
              </a:rPr>
              <a:t>02.</a:t>
            </a:r>
            <a:endParaRPr lang="zh-CN" altLang="en-US" sz="5400" dirty="0">
              <a:latin typeface="Agency FB" panose="020B05030202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637158" y="5017501"/>
            <a:ext cx="247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637158" y="5320560"/>
            <a:ext cx="3716376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/>
              <a:t>Click here to add words Click here to add words</a:t>
            </a:r>
            <a:endParaRPr lang="zh-CN" altLang="en-US" sz="1400" dirty="0"/>
          </a:p>
        </p:txBody>
      </p:sp>
      <p:sp>
        <p:nvSpPr>
          <p:cNvPr id="41" name="文本框 40"/>
          <p:cNvSpPr txBox="1"/>
          <p:nvPr/>
        </p:nvSpPr>
        <p:spPr>
          <a:xfrm>
            <a:off x="6662679" y="3771006"/>
            <a:ext cx="781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latin typeface="Agency FB" panose="020B0503020202020204" pitchFamily="34" charset="0"/>
              </a:rPr>
              <a:t>03.</a:t>
            </a:r>
            <a:endParaRPr lang="zh-CN" altLang="en-US" sz="5400" dirty="0">
              <a:latin typeface="Agency FB" panose="020B05030202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443729" y="3929612"/>
            <a:ext cx="247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工作成就及不足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443729" y="4232671"/>
            <a:ext cx="3716376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/>
              <a:t>Click here to add words Click here to add words</a:t>
            </a:r>
            <a:endParaRPr lang="zh-CN" altLang="en-US" sz="1400" dirty="0"/>
          </a:p>
        </p:txBody>
      </p:sp>
      <p:sp>
        <p:nvSpPr>
          <p:cNvPr id="44" name="文本框 43"/>
          <p:cNvSpPr txBox="1"/>
          <p:nvPr/>
        </p:nvSpPr>
        <p:spPr>
          <a:xfrm>
            <a:off x="6662679" y="4858895"/>
            <a:ext cx="781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latin typeface="Agency FB" panose="020B0503020202020204" pitchFamily="34" charset="0"/>
              </a:rPr>
              <a:t>04.</a:t>
            </a:r>
            <a:endParaRPr lang="zh-CN" altLang="en-US" sz="5400" dirty="0">
              <a:latin typeface="Agency FB" panose="020B0503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443729" y="5017501"/>
            <a:ext cx="247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展望规划新年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443729" y="5320560"/>
            <a:ext cx="3716376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/>
              <a:t>Click here to add words Click here to add words</a:t>
            </a:r>
            <a:endParaRPr lang="zh-CN" altLang="en-US" sz="1400" dirty="0"/>
          </a:p>
        </p:txBody>
      </p:sp>
    </p:spTree>
  </p:cSld>
  <p:clrMapOvr>
    <a:masterClrMapping/>
  </p:clrMapOvr>
  <p:transition spd="med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257" y="527460"/>
            <a:ext cx="11416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FOUR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26120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53"/>
          <p:cNvGrpSpPr/>
          <p:nvPr/>
        </p:nvGrpSpPr>
        <p:grpSpPr>
          <a:xfrm>
            <a:off x="-5873190" y="-5037893"/>
            <a:ext cx="17421113" cy="12375429"/>
            <a:chOff x="0" y="0"/>
            <a:chExt cx="34842224" cy="24750856"/>
          </a:xfrm>
        </p:grpSpPr>
        <p:sp>
          <p:nvSpPr>
            <p:cNvPr id="47" name="Shape 4550"/>
            <p:cNvSpPr/>
            <p:nvPr/>
          </p:nvSpPr>
          <p:spPr>
            <a:xfrm rot="454920">
              <a:off x="8926732" y="13267901"/>
              <a:ext cx="23158279" cy="8734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376" extrusionOk="0">
                  <a:moveTo>
                    <a:pt x="1952" y="2536"/>
                  </a:moveTo>
                  <a:cubicBezTo>
                    <a:pt x="4842" y="10140"/>
                    <a:pt x="9494" y="13624"/>
                    <a:pt x="13979" y="11543"/>
                  </a:cubicBezTo>
                  <a:cubicBezTo>
                    <a:pt x="17147" y="10073"/>
                    <a:pt x="19896" y="5902"/>
                    <a:pt x="21586" y="0"/>
                  </a:cubicBezTo>
                  <a:lnTo>
                    <a:pt x="21600" y="57"/>
                  </a:lnTo>
                  <a:cubicBezTo>
                    <a:pt x="18359" y="15106"/>
                    <a:pt x="9975" y="21600"/>
                    <a:pt x="2962" y="14493"/>
                  </a:cubicBezTo>
                  <a:cubicBezTo>
                    <a:pt x="1886" y="13404"/>
                    <a:pt x="889" y="11994"/>
                    <a:pt x="0" y="10306"/>
                  </a:cubicBezTo>
                  <a:lnTo>
                    <a:pt x="1952" y="2536"/>
                  </a:lnTo>
                  <a:close/>
                </a:path>
              </a:pathLst>
            </a:custGeom>
            <a:noFill/>
            <a:ln w="19050" cap="flat" cmpd="sng">
              <a:solidFill>
                <a:srgbClr val="A6AAA9"/>
              </a:solidFill>
              <a:prstDash val="sysDot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412115">
                <a:defRPr sz="3200"/>
              </a:pPr>
              <a:endParaRPr sz="4265" kern="0">
                <a:solidFill>
                  <a:sysClr val="windowText" lastClr="000000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48" name="Shape 4551"/>
            <p:cNvSpPr/>
            <p:nvPr/>
          </p:nvSpPr>
          <p:spPr>
            <a:xfrm rot="20993668">
              <a:off x="32238084" y="12359492"/>
              <a:ext cx="2411306" cy="24112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8" h="21258" extrusionOk="0">
                  <a:moveTo>
                    <a:pt x="5765" y="18592"/>
                  </a:moveTo>
                  <a:cubicBezTo>
                    <a:pt x="5942" y="18678"/>
                    <a:pt x="6028" y="18769"/>
                    <a:pt x="6206" y="18856"/>
                  </a:cubicBezTo>
                  <a:cubicBezTo>
                    <a:pt x="6028" y="19033"/>
                    <a:pt x="5852" y="19300"/>
                    <a:pt x="5674" y="19477"/>
                  </a:cubicBezTo>
                  <a:cubicBezTo>
                    <a:pt x="3638" y="21514"/>
                    <a:pt x="12" y="21246"/>
                    <a:pt x="12" y="21246"/>
                  </a:cubicBezTo>
                  <a:cubicBezTo>
                    <a:pt x="12" y="21246"/>
                    <a:pt x="-256" y="17619"/>
                    <a:pt x="1780" y="15583"/>
                  </a:cubicBezTo>
                  <a:cubicBezTo>
                    <a:pt x="1957" y="15406"/>
                    <a:pt x="2225" y="15229"/>
                    <a:pt x="2402" y="15051"/>
                  </a:cubicBezTo>
                  <a:cubicBezTo>
                    <a:pt x="2489" y="15229"/>
                    <a:pt x="2575" y="15315"/>
                    <a:pt x="2666" y="15492"/>
                  </a:cubicBezTo>
                  <a:cubicBezTo>
                    <a:pt x="1338" y="17173"/>
                    <a:pt x="1516" y="19741"/>
                    <a:pt x="1516" y="19741"/>
                  </a:cubicBezTo>
                  <a:cubicBezTo>
                    <a:pt x="1516" y="19741"/>
                    <a:pt x="4084" y="19919"/>
                    <a:pt x="5765" y="18592"/>
                  </a:cubicBezTo>
                  <a:cubicBezTo>
                    <a:pt x="5765" y="18592"/>
                    <a:pt x="5765" y="18592"/>
                    <a:pt x="5765" y="18592"/>
                  </a:cubicBezTo>
                  <a:close/>
                  <a:moveTo>
                    <a:pt x="15059" y="7966"/>
                  </a:moveTo>
                  <a:cubicBezTo>
                    <a:pt x="14086" y="7966"/>
                    <a:pt x="13291" y="7171"/>
                    <a:pt x="13291" y="6199"/>
                  </a:cubicBezTo>
                  <a:cubicBezTo>
                    <a:pt x="13291" y="5222"/>
                    <a:pt x="14086" y="4426"/>
                    <a:pt x="15059" y="4426"/>
                  </a:cubicBezTo>
                  <a:cubicBezTo>
                    <a:pt x="16036" y="4426"/>
                    <a:pt x="16831" y="5222"/>
                    <a:pt x="16831" y="6199"/>
                  </a:cubicBezTo>
                  <a:cubicBezTo>
                    <a:pt x="16831" y="7171"/>
                    <a:pt x="16036" y="7966"/>
                    <a:pt x="15059" y="7966"/>
                  </a:cubicBezTo>
                  <a:cubicBezTo>
                    <a:pt x="15059" y="7966"/>
                    <a:pt x="15059" y="7966"/>
                    <a:pt x="15059" y="7966"/>
                  </a:cubicBezTo>
                  <a:close/>
                  <a:moveTo>
                    <a:pt x="21258" y="0"/>
                  </a:moveTo>
                  <a:cubicBezTo>
                    <a:pt x="21258" y="0"/>
                    <a:pt x="18067" y="-86"/>
                    <a:pt x="14882" y="1504"/>
                  </a:cubicBezTo>
                  <a:cubicBezTo>
                    <a:pt x="13909" y="1949"/>
                    <a:pt x="12845" y="2658"/>
                    <a:pt x="11960" y="3540"/>
                  </a:cubicBezTo>
                  <a:cubicBezTo>
                    <a:pt x="10529" y="4975"/>
                    <a:pt x="8307" y="7608"/>
                    <a:pt x="6556" y="9739"/>
                  </a:cubicBezTo>
                  <a:lnTo>
                    <a:pt x="2666" y="9739"/>
                  </a:lnTo>
                  <a:lnTo>
                    <a:pt x="894" y="12393"/>
                  </a:lnTo>
                  <a:lnTo>
                    <a:pt x="3897" y="13204"/>
                  </a:lnTo>
                  <a:cubicBezTo>
                    <a:pt x="3906" y="13314"/>
                    <a:pt x="3937" y="13465"/>
                    <a:pt x="4019" y="13671"/>
                  </a:cubicBezTo>
                  <a:lnTo>
                    <a:pt x="3552" y="14697"/>
                  </a:lnTo>
                  <a:cubicBezTo>
                    <a:pt x="3552" y="14697"/>
                    <a:pt x="3375" y="15051"/>
                    <a:pt x="4702" y="16466"/>
                  </a:cubicBezTo>
                  <a:cubicBezTo>
                    <a:pt x="6119" y="17883"/>
                    <a:pt x="6561" y="17705"/>
                    <a:pt x="6561" y="17705"/>
                  </a:cubicBezTo>
                  <a:lnTo>
                    <a:pt x="7663" y="17204"/>
                  </a:lnTo>
                  <a:cubicBezTo>
                    <a:pt x="7827" y="17256"/>
                    <a:pt x="7948" y="17274"/>
                    <a:pt x="8030" y="17274"/>
                  </a:cubicBezTo>
                  <a:lnTo>
                    <a:pt x="8864" y="20360"/>
                  </a:lnTo>
                  <a:lnTo>
                    <a:pt x="11519" y="18592"/>
                  </a:lnTo>
                  <a:lnTo>
                    <a:pt x="11519" y="14580"/>
                  </a:lnTo>
                  <a:cubicBezTo>
                    <a:pt x="13663" y="12847"/>
                    <a:pt x="16295" y="10668"/>
                    <a:pt x="17717" y="9294"/>
                  </a:cubicBezTo>
                  <a:cubicBezTo>
                    <a:pt x="18603" y="8412"/>
                    <a:pt x="19308" y="7349"/>
                    <a:pt x="19840" y="6376"/>
                  </a:cubicBezTo>
                  <a:cubicBezTo>
                    <a:pt x="21344" y="3186"/>
                    <a:pt x="21258" y="0"/>
                    <a:pt x="21258" y="0"/>
                  </a:cubicBezTo>
                  <a:cubicBezTo>
                    <a:pt x="21258" y="0"/>
                    <a:pt x="21258" y="0"/>
                    <a:pt x="21258" y="0"/>
                  </a:cubicBezTo>
                  <a:close/>
                </a:path>
              </a:pathLst>
            </a:custGeom>
            <a:solidFill>
              <a:srgbClr val="10746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2796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40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sym typeface="Gill Sans"/>
              </a:endParaRPr>
            </a:p>
          </p:txBody>
        </p:sp>
        <p:sp>
          <p:nvSpPr>
            <p:cNvPr id="49" name="Shape 4552"/>
            <p:cNvSpPr/>
            <p:nvPr/>
          </p:nvSpPr>
          <p:spPr>
            <a:xfrm rot="4156047">
              <a:off x="-3395391" y="8007940"/>
              <a:ext cx="23158280" cy="8734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376" extrusionOk="0">
                  <a:moveTo>
                    <a:pt x="3067" y="5019"/>
                  </a:moveTo>
                  <a:cubicBezTo>
                    <a:pt x="5969" y="10928"/>
                    <a:pt x="10059" y="13374"/>
                    <a:pt x="13979" y="11543"/>
                  </a:cubicBezTo>
                  <a:cubicBezTo>
                    <a:pt x="17145" y="10064"/>
                    <a:pt x="19892" y="5895"/>
                    <a:pt x="21586" y="0"/>
                  </a:cubicBezTo>
                  <a:lnTo>
                    <a:pt x="21600" y="57"/>
                  </a:lnTo>
                  <a:cubicBezTo>
                    <a:pt x="18359" y="15106"/>
                    <a:pt x="9975" y="21600"/>
                    <a:pt x="2962" y="14493"/>
                  </a:cubicBezTo>
                  <a:cubicBezTo>
                    <a:pt x="1886" y="13404"/>
                    <a:pt x="889" y="11994"/>
                    <a:pt x="0" y="10306"/>
                  </a:cubicBezTo>
                  <a:lnTo>
                    <a:pt x="3067" y="5019"/>
                  </a:lnTo>
                  <a:close/>
                </a:path>
              </a:pathLst>
            </a:cu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/>
              </a:lvl1pPr>
            </a:lstStyle>
            <a:p>
              <a:pPr algn="ctr" defTabSz="412115">
                <a:defRPr sz="1800"/>
              </a:pPr>
              <a:r>
                <a:rPr sz="1600" kern="0">
                  <a:solidFill>
                    <a:sysClr val="windowText" lastClr="000000"/>
                  </a:solidFill>
                  <a:latin typeface="Helvetica Light"/>
                  <a:sym typeface="Helvetica Light"/>
                </a:rPr>
                <a:t> </a:t>
              </a:r>
              <a:endParaRPr sz="1600" kern="0">
                <a:solidFill>
                  <a:sysClr val="windowText" lastClr="000000"/>
                </a:solidFill>
                <a:latin typeface="Helvetica Light"/>
                <a:sym typeface="Helvetica Light"/>
              </a:endParaRPr>
            </a:p>
          </p:txBody>
        </p:sp>
      </p:grpSp>
      <p:grpSp>
        <p:nvGrpSpPr>
          <p:cNvPr id="50" name="Group 4557"/>
          <p:cNvGrpSpPr/>
          <p:nvPr/>
        </p:nvGrpSpPr>
        <p:grpSpPr>
          <a:xfrm>
            <a:off x="1366811" y="3053291"/>
            <a:ext cx="1176200" cy="1176200"/>
            <a:chOff x="0" y="0"/>
            <a:chExt cx="2352398" cy="2352398"/>
          </a:xfrm>
        </p:grpSpPr>
        <p:sp>
          <p:nvSpPr>
            <p:cNvPr id="51" name="Shape 4555"/>
            <p:cNvSpPr/>
            <p:nvPr/>
          </p:nvSpPr>
          <p:spPr>
            <a:xfrm>
              <a:off x="0" y="0"/>
              <a:ext cx="2352399" cy="2352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412115">
                <a:defRPr sz="3200">
                  <a:solidFill>
                    <a:srgbClr val="FFFFFF"/>
                  </a:solidFill>
                </a:defRPr>
              </a:pPr>
              <a:endParaRPr sz="4265" kern="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52" name="Shape 4556"/>
            <p:cNvSpPr/>
            <p:nvPr/>
          </p:nvSpPr>
          <p:spPr>
            <a:xfrm>
              <a:off x="547262" y="535122"/>
              <a:ext cx="1257875" cy="1282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5" h="21568" extrusionOk="0">
                  <a:moveTo>
                    <a:pt x="5572" y="8"/>
                  </a:moveTo>
                  <a:cubicBezTo>
                    <a:pt x="5171" y="48"/>
                    <a:pt x="4793" y="244"/>
                    <a:pt x="4517" y="580"/>
                  </a:cubicBezTo>
                  <a:lnTo>
                    <a:pt x="355" y="5652"/>
                  </a:lnTo>
                  <a:cubicBezTo>
                    <a:pt x="-195" y="6323"/>
                    <a:pt x="-95" y="7316"/>
                    <a:pt x="577" y="7865"/>
                  </a:cubicBezTo>
                  <a:cubicBezTo>
                    <a:pt x="577" y="7865"/>
                    <a:pt x="1372" y="8510"/>
                    <a:pt x="1372" y="8510"/>
                  </a:cubicBezTo>
                  <a:cubicBezTo>
                    <a:pt x="2045" y="9059"/>
                    <a:pt x="3042" y="8961"/>
                    <a:pt x="3592" y="8289"/>
                  </a:cubicBezTo>
                  <a:lnTo>
                    <a:pt x="7755" y="3217"/>
                  </a:lnTo>
                  <a:cubicBezTo>
                    <a:pt x="8305" y="2545"/>
                    <a:pt x="8206" y="1570"/>
                    <a:pt x="7533" y="1022"/>
                  </a:cubicBezTo>
                  <a:lnTo>
                    <a:pt x="6737" y="358"/>
                  </a:lnTo>
                  <a:cubicBezTo>
                    <a:pt x="6401" y="84"/>
                    <a:pt x="5973" y="-32"/>
                    <a:pt x="5572" y="8"/>
                  </a:cubicBezTo>
                  <a:close/>
                  <a:moveTo>
                    <a:pt x="14563" y="8"/>
                  </a:moveTo>
                  <a:cubicBezTo>
                    <a:pt x="14161" y="37"/>
                    <a:pt x="13774" y="215"/>
                    <a:pt x="13490" y="543"/>
                  </a:cubicBezTo>
                  <a:lnTo>
                    <a:pt x="12824" y="1336"/>
                  </a:lnTo>
                  <a:cubicBezTo>
                    <a:pt x="12256" y="1992"/>
                    <a:pt x="12313" y="2982"/>
                    <a:pt x="12972" y="3549"/>
                  </a:cubicBezTo>
                  <a:lnTo>
                    <a:pt x="17948" y="7828"/>
                  </a:lnTo>
                  <a:cubicBezTo>
                    <a:pt x="18607" y="8396"/>
                    <a:pt x="19600" y="8318"/>
                    <a:pt x="20168" y="7662"/>
                  </a:cubicBezTo>
                  <a:lnTo>
                    <a:pt x="20834" y="6887"/>
                  </a:lnTo>
                  <a:cubicBezTo>
                    <a:pt x="21405" y="6233"/>
                    <a:pt x="21344" y="5241"/>
                    <a:pt x="20686" y="4674"/>
                  </a:cubicBezTo>
                  <a:lnTo>
                    <a:pt x="15710" y="395"/>
                  </a:lnTo>
                  <a:cubicBezTo>
                    <a:pt x="15381" y="111"/>
                    <a:pt x="14965" y="-21"/>
                    <a:pt x="14563" y="8"/>
                  </a:cubicBezTo>
                  <a:close/>
                  <a:moveTo>
                    <a:pt x="12398" y="4176"/>
                  </a:moveTo>
                  <a:cubicBezTo>
                    <a:pt x="12157" y="4081"/>
                    <a:pt x="11866" y="4193"/>
                    <a:pt x="11769" y="4434"/>
                  </a:cubicBezTo>
                  <a:cubicBezTo>
                    <a:pt x="11766" y="4442"/>
                    <a:pt x="11475" y="5148"/>
                    <a:pt x="10789" y="5246"/>
                  </a:cubicBezTo>
                  <a:cubicBezTo>
                    <a:pt x="10634" y="5269"/>
                    <a:pt x="10432" y="5266"/>
                    <a:pt x="10197" y="5264"/>
                  </a:cubicBezTo>
                  <a:cubicBezTo>
                    <a:pt x="9161" y="5257"/>
                    <a:pt x="7431" y="5249"/>
                    <a:pt x="5960" y="7459"/>
                  </a:cubicBezTo>
                  <a:cubicBezTo>
                    <a:pt x="5368" y="8347"/>
                    <a:pt x="5158" y="8982"/>
                    <a:pt x="5294" y="9525"/>
                  </a:cubicBezTo>
                  <a:cubicBezTo>
                    <a:pt x="5396" y="9930"/>
                    <a:pt x="5662" y="10292"/>
                    <a:pt x="6164" y="10521"/>
                  </a:cubicBezTo>
                  <a:cubicBezTo>
                    <a:pt x="6690" y="10757"/>
                    <a:pt x="7775" y="10541"/>
                    <a:pt x="8883" y="8953"/>
                  </a:cubicBezTo>
                  <a:cubicBezTo>
                    <a:pt x="9655" y="9587"/>
                    <a:pt x="11336" y="10748"/>
                    <a:pt x="13083" y="10631"/>
                  </a:cubicBezTo>
                  <a:cubicBezTo>
                    <a:pt x="13988" y="10571"/>
                    <a:pt x="14770" y="10185"/>
                    <a:pt x="15432" y="9469"/>
                  </a:cubicBezTo>
                  <a:lnTo>
                    <a:pt x="18688" y="11978"/>
                  </a:lnTo>
                  <a:lnTo>
                    <a:pt x="17504" y="13361"/>
                  </a:lnTo>
                  <a:lnTo>
                    <a:pt x="17486" y="13361"/>
                  </a:lnTo>
                  <a:lnTo>
                    <a:pt x="14840" y="11166"/>
                  </a:lnTo>
                  <a:lnTo>
                    <a:pt x="14193" y="11941"/>
                  </a:lnTo>
                  <a:lnTo>
                    <a:pt x="16857" y="14154"/>
                  </a:lnTo>
                  <a:lnTo>
                    <a:pt x="15710" y="15500"/>
                  </a:lnTo>
                  <a:lnTo>
                    <a:pt x="11880" y="12180"/>
                  </a:lnTo>
                  <a:lnTo>
                    <a:pt x="11214" y="12937"/>
                  </a:lnTo>
                  <a:lnTo>
                    <a:pt x="15062" y="16275"/>
                  </a:lnTo>
                  <a:lnTo>
                    <a:pt x="13582" y="18027"/>
                  </a:lnTo>
                  <a:lnTo>
                    <a:pt x="4906" y="10926"/>
                  </a:lnTo>
                  <a:cubicBezTo>
                    <a:pt x="4890" y="10915"/>
                    <a:pt x="4884" y="10917"/>
                    <a:pt x="4869" y="10908"/>
                  </a:cubicBezTo>
                  <a:cubicBezTo>
                    <a:pt x="4864" y="10902"/>
                    <a:pt x="4856" y="10895"/>
                    <a:pt x="4850" y="10889"/>
                  </a:cubicBezTo>
                  <a:cubicBezTo>
                    <a:pt x="4643" y="10711"/>
                    <a:pt x="4328" y="10738"/>
                    <a:pt x="4147" y="10945"/>
                  </a:cubicBezTo>
                  <a:lnTo>
                    <a:pt x="725" y="14910"/>
                  </a:lnTo>
                  <a:cubicBezTo>
                    <a:pt x="546" y="15117"/>
                    <a:pt x="556" y="15413"/>
                    <a:pt x="762" y="15592"/>
                  </a:cubicBezTo>
                  <a:lnTo>
                    <a:pt x="7459" y="21439"/>
                  </a:lnTo>
                  <a:cubicBezTo>
                    <a:pt x="7552" y="21520"/>
                    <a:pt x="7676" y="21568"/>
                    <a:pt x="7792" y="21568"/>
                  </a:cubicBezTo>
                  <a:cubicBezTo>
                    <a:pt x="7928" y="21568"/>
                    <a:pt x="8064" y="21509"/>
                    <a:pt x="8162" y="21402"/>
                  </a:cubicBezTo>
                  <a:lnTo>
                    <a:pt x="11085" y="18193"/>
                  </a:lnTo>
                  <a:cubicBezTo>
                    <a:pt x="11099" y="18180"/>
                    <a:pt x="11111" y="18151"/>
                    <a:pt x="11122" y="18138"/>
                  </a:cubicBezTo>
                  <a:lnTo>
                    <a:pt x="11418" y="17806"/>
                  </a:lnTo>
                  <a:lnTo>
                    <a:pt x="13194" y="19263"/>
                  </a:lnTo>
                  <a:cubicBezTo>
                    <a:pt x="13403" y="19438"/>
                    <a:pt x="13721" y="19417"/>
                    <a:pt x="13897" y="19207"/>
                  </a:cubicBezTo>
                  <a:lnTo>
                    <a:pt x="19835" y="12144"/>
                  </a:lnTo>
                  <a:cubicBezTo>
                    <a:pt x="19923" y="12040"/>
                    <a:pt x="19961" y="11909"/>
                    <a:pt x="19946" y="11775"/>
                  </a:cubicBezTo>
                  <a:cubicBezTo>
                    <a:pt x="19931" y="11640"/>
                    <a:pt x="19869" y="11524"/>
                    <a:pt x="19761" y="11443"/>
                  </a:cubicBezTo>
                  <a:lnTo>
                    <a:pt x="15876" y="8473"/>
                  </a:lnTo>
                  <a:cubicBezTo>
                    <a:pt x="15445" y="8216"/>
                    <a:pt x="15248" y="8311"/>
                    <a:pt x="14951" y="8584"/>
                  </a:cubicBezTo>
                  <a:cubicBezTo>
                    <a:pt x="14405" y="9284"/>
                    <a:pt x="13766" y="9639"/>
                    <a:pt x="13009" y="9691"/>
                  </a:cubicBezTo>
                  <a:cubicBezTo>
                    <a:pt x="11105" y="9818"/>
                    <a:pt x="9125" y="7903"/>
                    <a:pt x="9105" y="7883"/>
                  </a:cubicBezTo>
                  <a:cubicBezTo>
                    <a:pt x="9002" y="7781"/>
                    <a:pt x="8845" y="7734"/>
                    <a:pt x="8698" y="7754"/>
                  </a:cubicBezTo>
                  <a:cubicBezTo>
                    <a:pt x="8553" y="7776"/>
                    <a:pt x="8437" y="7866"/>
                    <a:pt x="8365" y="7994"/>
                  </a:cubicBezTo>
                  <a:cubicBezTo>
                    <a:pt x="7644" y="9283"/>
                    <a:pt x="6759" y="9800"/>
                    <a:pt x="6497" y="9617"/>
                  </a:cubicBezTo>
                  <a:cubicBezTo>
                    <a:pt x="6282" y="9478"/>
                    <a:pt x="6236" y="9357"/>
                    <a:pt x="6219" y="9285"/>
                  </a:cubicBezTo>
                  <a:cubicBezTo>
                    <a:pt x="6174" y="9111"/>
                    <a:pt x="6221" y="8750"/>
                    <a:pt x="6737" y="7975"/>
                  </a:cubicBezTo>
                  <a:cubicBezTo>
                    <a:pt x="7926" y="6189"/>
                    <a:pt x="9173" y="6197"/>
                    <a:pt x="10178" y="6205"/>
                  </a:cubicBezTo>
                  <a:cubicBezTo>
                    <a:pt x="10443" y="6207"/>
                    <a:pt x="10709" y="6220"/>
                    <a:pt x="10937" y="6186"/>
                  </a:cubicBezTo>
                  <a:cubicBezTo>
                    <a:pt x="12169" y="6008"/>
                    <a:pt x="12637" y="4835"/>
                    <a:pt x="12657" y="4785"/>
                  </a:cubicBezTo>
                  <a:cubicBezTo>
                    <a:pt x="12753" y="4544"/>
                    <a:pt x="12641" y="4271"/>
                    <a:pt x="12398" y="4176"/>
                  </a:cubicBezTo>
                  <a:close/>
                  <a:moveTo>
                    <a:pt x="4647" y="11922"/>
                  </a:moveTo>
                  <a:lnTo>
                    <a:pt x="10715" y="16957"/>
                  </a:lnTo>
                  <a:cubicBezTo>
                    <a:pt x="10715" y="16957"/>
                    <a:pt x="7699" y="20332"/>
                    <a:pt x="7699" y="20332"/>
                  </a:cubicBezTo>
                  <a:lnTo>
                    <a:pt x="6349" y="19115"/>
                  </a:lnTo>
                  <a:lnTo>
                    <a:pt x="8643" y="16533"/>
                  </a:lnTo>
                  <a:lnTo>
                    <a:pt x="7903" y="15851"/>
                  </a:lnTo>
                  <a:lnTo>
                    <a:pt x="5609" y="18414"/>
                  </a:lnTo>
                  <a:lnTo>
                    <a:pt x="4258" y="17215"/>
                  </a:lnTo>
                  <a:lnTo>
                    <a:pt x="6460" y="14781"/>
                  </a:lnTo>
                  <a:lnTo>
                    <a:pt x="5720" y="14099"/>
                  </a:lnTo>
                  <a:lnTo>
                    <a:pt x="3537" y="16570"/>
                  </a:lnTo>
                  <a:lnTo>
                    <a:pt x="1742" y="15076"/>
                  </a:lnTo>
                  <a:lnTo>
                    <a:pt x="4647" y="1192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2796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40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sym typeface="Gill Sans"/>
              </a:endParaRPr>
            </a:p>
          </p:txBody>
        </p:sp>
      </p:grpSp>
      <p:grpSp>
        <p:nvGrpSpPr>
          <p:cNvPr id="53" name="Group 4560"/>
          <p:cNvGrpSpPr/>
          <p:nvPr/>
        </p:nvGrpSpPr>
        <p:grpSpPr>
          <a:xfrm>
            <a:off x="5384409" y="5011612"/>
            <a:ext cx="1176200" cy="1176200"/>
            <a:chOff x="0" y="0"/>
            <a:chExt cx="2352398" cy="2352398"/>
          </a:xfrm>
        </p:grpSpPr>
        <p:sp>
          <p:nvSpPr>
            <p:cNvPr id="54" name="Shape 4558"/>
            <p:cNvSpPr/>
            <p:nvPr/>
          </p:nvSpPr>
          <p:spPr>
            <a:xfrm>
              <a:off x="0" y="0"/>
              <a:ext cx="2352399" cy="2352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412115">
                <a:defRPr sz="3200">
                  <a:solidFill>
                    <a:srgbClr val="FFFFFF"/>
                  </a:solidFill>
                </a:defRPr>
              </a:pPr>
              <a:endParaRPr sz="4265" kern="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55" name="Shape 4559"/>
            <p:cNvSpPr/>
            <p:nvPr/>
          </p:nvSpPr>
          <p:spPr>
            <a:xfrm>
              <a:off x="474166" y="762391"/>
              <a:ext cx="1404066" cy="9076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4" h="21600" extrusionOk="0">
                  <a:moveTo>
                    <a:pt x="2318" y="0"/>
                  </a:moveTo>
                  <a:cubicBezTo>
                    <a:pt x="2073" y="0"/>
                    <a:pt x="1871" y="314"/>
                    <a:pt x="1871" y="693"/>
                  </a:cubicBezTo>
                  <a:lnTo>
                    <a:pt x="1871" y="16780"/>
                  </a:lnTo>
                  <a:cubicBezTo>
                    <a:pt x="1871" y="17157"/>
                    <a:pt x="2073" y="17473"/>
                    <a:pt x="2318" y="17473"/>
                  </a:cubicBezTo>
                  <a:lnTo>
                    <a:pt x="19236" y="17473"/>
                  </a:lnTo>
                  <a:cubicBezTo>
                    <a:pt x="19481" y="17473"/>
                    <a:pt x="19684" y="17157"/>
                    <a:pt x="19684" y="16780"/>
                  </a:cubicBezTo>
                  <a:lnTo>
                    <a:pt x="19684" y="693"/>
                  </a:lnTo>
                  <a:cubicBezTo>
                    <a:pt x="19684" y="314"/>
                    <a:pt x="19481" y="0"/>
                    <a:pt x="19236" y="0"/>
                  </a:cubicBezTo>
                  <a:lnTo>
                    <a:pt x="2318" y="0"/>
                  </a:lnTo>
                  <a:close/>
                  <a:moveTo>
                    <a:pt x="3428" y="2410"/>
                  </a:moveTo>
                  <a:lnTo>
                    <a:pt x="18127" y="2410"/>
                  </a:lnTo>
                  <a:lnTo>
                    <a:pt x="18127" y="15063"/>
                  </a:lnTo>
                  <a:lnTo>
                    <a:pt x="3428" y="15063"/>
                  </a:lnTo>
                  <a:cubicBezTo>
                    <a:pt x="3428" y="15063"/>
                    <a:pt x="3428" y="2410"/>
                    <a:pt x="3428" y="2410"/>
                  </a:cubicBezTo>
                  <a:close/>
                  <a:moveTo>
                    <a:pt x="118" y="18316"/>
                  </a:moveTo>
                  <a:cubicBezTo>
                    <a:pt x="87" y="18316"/>
                    <a:pt x="41" y="18340"/>
                    <a:pt x="21" y="18377"/>
                  </a:cubicBezTo>
                  <a:cubicBezTo>
                    <a:pt x="-1" y="18415"/>
                    <a:pt x="-3" y="18449"/>
                    <a:pt x="2" y="18497"/>
                  </a:cubicBezTo>
                  <a:cubicBezTo>
                    <a:pt x="5" y="18528"/>
                    <a:pt x="323" y="21600"/>
                    <a:pt x="2824" y="21600"/>
                  </a:cubicBezTo>
                  <a:lnTo>
                    <a:pt x="18769" y="21600"/>
                  </a:lnTo>
                  <a:cubicBezTo>
                    <a:pt x="21272" y="21600"/>
                    <a:pt x="21589" y="18528"/>
                    <a:pt x="21592" y="18497"/>
                  </a:cubicBezTo>
                  <a:cubicBezTo>
                    <a:pt x="21597" y="18449"/>
                    <a:pt x="21593" y="18415"/>
                    <a:pt x="21573" y="18377"/>
                  </a:cubicBezTo>
                  <a:cubicBezTo>
                    <a:pt x="21552" y="18340"/>
                    <a:pt x="21508" y="18316"/>
                    <a:pt x="21475" y="18316"/>
                  </a:cubicBezTo>
                  <a:lnTo>
                    <a:pt x="118" y="18316"/>
                  </a:lnTo>
                  <a:close/>
                  <a:moveTo>
                    <a:pt x="9191" y="19401"/>
                  </a:moveTo>
                  <a:lnTo>
                    <a:pt x="12403" y="19401"/>
                  </a:lnTo>
                  <a:cubicBezTo>
                    <a:pt x="12403" y="19401"/>
                    <a:pt x="12403" y="20546"/>
                    <a:pt x="12403" y="20546"/>
                  </a:cubicBezTo>
                  <a:lnTo>
                    <a:pt x="9191" y="20546"/>
                  </a:lnTo>
                  <a:lnTo>
                    <a:pt x="9191" y="19401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2796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40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sym typeface="Gill Sans"/>
              </a:endParaRPr>
            </a:p>
          </p:txBody>
        </p:sp>
      </p:grpSp>
      <p:grpSp>
        <p:nvGrpSpPr>
          <p:cNvPr id="56" name="Group 4563"/>
          <p:cNvGrpSpPr/>
          <p:nvPr/>
        </p:nvGrpSpPr>
        <p:grpSpPr>
          <a:xfrm>
            <a:off x="4173111" y="4091564"/>
            <a:ext cx="1176200" cy="1176200"/>
            <a:chOff x="0" y="0"/>
            <a:chExt cx="2352398" cy="2352398"/>
          </a:xfrm>
        </p:grpSpPr>
        <p:sp>
          <p:nvSpPr>
            <p:cNvPr id="57" name="Shape 4561"/>
            <p:cNvSpPr/>
            <p:nvPr/>
          </p:nvSpPr>
          <p:spPr>
            <a:xfrm>
              <a:off x="0" y="0"/>
              <a:ext cx="2352399" cy="2352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412115">
                <a:defRPr sz="3200">
                  <a:solidFill>
                    <a:srgbClr val="FFFFFF"/>
                  </a:solidFill>
                </a:defRPr>
              </a:pPr>
              <a:endParaRPr sz="4265" kern="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58" name="Shape 4562"/>
            <p:cNvSpPr/>
            <p:nvPr/>
          </p:nvSpPr>
          <p:spPr>
            <a:xfrm>
              <a:off x="680694" y="523473"/>
              <a:ext cx="1048325" cy="1255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1" h="21600" extrusionOk="0">
                  <a:moveTo>
                    <a:pt x="6852" y="0"/>
                  </a:moveTo>
                  <a:cubicBezTo>
                    <a:pt x="6254" y="0"/>
                    <a:pt x="5764" y="393"/>
                    <a:pt x="5764" y="898"/>
                  </a:cubicBezTo>
                  <a:lnTo>
                    <a:pt x="5764" y="2029"/>
                  </a:lnTo>
                  <a:cubicBezTo>
                    <a:pt x="5764" y="2533"/>
                    <a:pt x="6254" y="2946"/>
                    <a:pt x="6852" y="2946"/>
                  </a:cubicBezTo>
                  <a:lnTo>
                    <a:pt x="8056" y="2946"/>
                  </a:lnTo>
                  <a:lnTo>
                    <a:pt x="8056" y="4020"/>
                  </a:lnTo>
                  <a:cubicBezTo>
                    <a:pt x="3428" y="4975"/>
                    <a:pt x="0" y="8491"/>
                    <a:pt x="0" y="12683"/>
                  </a:cubicBezTo>
                  <a:cubicBezTo>
                    <a:pt x="0" y="17606"/>
                    <a:pt x="4740" y="21600"/>
                    <a:pt x="10579" y="21600"/>
                  </a:cubicBezTo>
                  <a:cubicBezTo>
                    <a:pt x="16420" y="21600"/>
                    <a:pt x="21182" y="17606"/>
                    <a:pt x="21182" y="12683"/>
                  </a:cubicBezTo>
                  <a:cubicBezTo>
                    <a:pt x="21182" y="10738"/>
                    <a:pt x="20426" y="8942"/>
                    <a:pt x="19168" y="7473"/>
                  </a:cubicBezTo>
                  <a:cubicBezTo>
                    <a:pt x="19168" y="7473"/>
                    <a:pt x="20765" y="6107"/>
                    <a:pt x="20765" y="6107"/>
                  </a:cubicBezTo>
                  <a:cubicBezTo>
                    <a:pt x="21600" y="5402"/>
                    <a:pt x="21600" y="4255"/>
                    <a:pt x="20765" y="3551"/>
                  </a:cubicBezTo>
                  <a:cubicBezTo>
                    <a:pt x="19928" y="2847"/>
                    <a:pt x="18591" y="2847"/>
                    <a:pt x="17756" y="3551"/>
                  </a:cubicBezTo>
                  <a:lnTo>
                    <a:pt x="15996" y="5015"/>
                  </a:lnTo>
                  <a:cubicBezTo>
                    <a:pt x="15135" y="4580"/>
                    <a:pt x="14193" y="4254"/>
                    <a:pt x="13195" y="4039"/>
                  </a:cubicBezTo>
                  <a:lnTo>
                    <a:pt x="13195" y="2946"/>
                  </a:lnTo>
                  <a:lnTo>
                    <a:pt x="14306" y="2946"/>
                  </a:lnTo>
                  <a:cubicBezTo>
                    <a:pt x="14905" y="2946"/>
                    <a:pt x="15394" y="2533"/>
                    <a:pt x="15394" y="2029"/>
                  </a:cubicBezTo>
                  <a:lnTo>
                    <a:pt x="15394" y="898"/>
                  </a:lnTo>
                  <a:cubicBezTo>
                    <a:pt x="15394" y="393"/>
                    <a:pt x="14905" y="0"/>
                    <a:pt x="14306" y="0"/>
                  </a:cubicBezTo>
                  <a:lnTo>
                    <a:pt x="6852" y="0"/>
                  </a:lnTo>
                  <a:close/>
                  <a:moveTo>
                    <a:pt x="10579" y="5912"/>
                  </a:moveTo>
                  <a:cubicBezTo>
                    <a:pt x="15004" y="5912"/>
                    <a:pt x="18612" y="8953"/>
                    <a:pt x="18612" y="12683"/>
                  </a:cubicBezTo>
                  <a:cubicBezTo>
                    <a:pt x="18612" y="16412"/>
                    <a:pt x="15004" y="19434"/>
                    <a:pt x="10579" y="19434"/>
                  </a:cubicBezTo>
                  <a:cubicBezTo>
                    <a:pt x="6156" y="19434"/>
                    <a:pt x="2546" y="16412"/>
                    <a:pt x="2546" y="12683"/>
                  </a:cubicBezTo>
                  <a:cubicBezTo>
                    <a:pt x="2546" y="8953"/>
                    <a:pt x="6156" y="5912"/>
                    <a:pt x="10579" y="5912"/>
                  </a:cubicBezTo>
                  <a:close/>
                  <a:moveTo>
                    <a:pt x="10163" y="7493"/>
                  </a:moveTo>
                  <a:cubicBezTo>
                    <a:pt x="9454" y="7493"/>
                    <a:pt x="8889" y="7968"/>
                    <a:pt x="8889" y="8566"/>
                  </a:cubicBezTo>
                  <a:lnTo>
                    <a:pt x="8889" y="12917"/>
                  </a:lnTo>
                  <a:cubicBezTo>
                    <a:pt x="8889" y="13515"/>
                    <a:pt x="9454" y="13990"/>
                    <a:pt x="10163" y="13990"/>
                  </a:cubicBezTo>
                  <a:cubicBezTo>
                    <a:pt x="10872" y="13990"/>
                    <a:pt x="11459" y="13515"/>
                    <a:pt x="11459" y="12917"/>
                  </a:cubicBezTo>
                  <a:lnTo>
                    <a:pt x="11459" y="8566"/>
                  </a:lnTo>
                  <a:cubicBezTo>
                    <a:pt x="11459" y="7968"/>
                    <a:pt x="10872" y="7493"/>
                    <a:pt x="10163" y="749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2796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40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sym typeface="Gill Sans"/>
              </a:endParaRPr>
            </a:p>
          </p:txBody>
        </p:sp>
      </p:grpSp>
      <p:sp>
        <p:nvSpPr>
          <p:cNvPr id="59" name="Shape 4564"/>
          <p:cNvSpPr/>
          <p:nvPr/>
        </p:nvSpPr>
        <p:spPr>
          <a:xfrm rot="10594">
            <a:off x="6786640" y="5409439"/>
            <a:ext cx="2502800" cy="97676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/>
          <a:p>
            <a:pPr defTabSz="412115">
              <a:lnSpc>
                <a:spcPct val="130000"/>
              </a:lnSpc>
              <a:spcBef>
                <a:spcPts val="300"/>
              </a:spcBef>
              <a:defRPr sz="1800"/>
            </a:pPr>
            <a:r>
              <a:rPr lang="en-US" altLang="zh-CN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2021</a:t>
            </a:r>
            <a:r>
              <a:rPr lang="zh-CN" altLang="en-US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年</a:t>
            </a:r>
            <a:endParaRPr lang="en-US" altLang="zh-CN" sz="1465" b="1" kern="0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Bold"/>
              <a:sym typeface="Roboto Bold"/>
            </a:endParaRP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0" name="Shape 4565"/>
          <p:cNvSpPr/>
          <p:nvPr/>
        </p:nvSpPr>
        <p:spPr>
          <a:xfrm rot="10594">
            <a:off x="3743700" y="3067395"/>
            <a:ext cx="2472040" cy="871980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/>
          <a:p>
            <a:pPr defTabSz="412115">
              <a:lnSpc>
                <a:spcPct val="130000"/>
              </a:lnSpc>
              <a:spcBef>
                <a:spcPts val="300"/>
              </a:spcBef>
              <a:defRPr sz="1800"/>
            </a:pPr>
            <a:r>
              <a:rPr lang="en-US" altLang="zh-CN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2020</a:t>
            </a:r>
            <a:r>
              <a:rPr lang="zh-CN" altLang="en-US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年</a:t>
            </a:r>
            <a:endParaRPr lang="en-US" altLang="zh-CN" sz="1465" b="1" kern="0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Bold"/>
              <a:sym typeface="Roboto Bold"/>
            </a:endParaRP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1" name="Shape 4566"/>
          <p:cNvSpPr/>
          <p:nvPr/>
        </p:nvSpPr>
        <p:spPr>
          <a:xfrm rot="10594">
            <a:off x="6968658" y="2340451"/>
            <a:ext cx="2173269" cy="965824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/>
          <a:p>
            <a:pPr algn="r" defTabSz="412115">
              <a:lnSpc>
                <a:spcPct val="130000"/>
              </a:lnSpc>
              <a:spcBef>
                <a:spcPts val="300"/>
              </a:spcBef>
              <a:defRPr sz="1800"/>
            </a:pPr>
            <a:r>
              <a:rPr lang="en-US" altLang="zh-CN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2023</a:t>
            </a:r>
            <a:r>
              <a:rPr lang="zh-CN" altLang="en-US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年</a:t>
            </a:r>
            <a:endParaRPr lang="en-US" altLang="zh-CN" sz="1465" b="1" kern="0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Bold"/>
              <a:sym typeface="Roboto Bold"/>
            </a:endParaRPr>
          </a:p>
          <a:p>
            <a:pPr algn="r">
              <a:lnSpc>
                <a:spcPct val="15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2" name="Shape 4567"/>
          <p:cNvSpPr/>
          <p:nvPr/>
        </p:nvSpPr>
        <p:spPr>
          <a:xfrm rot="10594">
            <a:off x="1220647" y="4344834"/>
            <a:ext cx="2350609" cy="884055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/>
          <a:p>
            <a:pPr defTabSz="412115">
              <a:lnSpc>
                <a:spcPct val="130000"/>
              </a:lnSpc>
              <a:spcBef>
                <a:spcPts val="300"/>
              </a:spcBef>
              <a:defRPr sz="1800"/>
            </a:pPr>
            <a:r>
              <a:rPr lang="en-US" altLang="zh-CN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2019</a:t>
            </a:r>
            <a:r>
              <a:rPr lang="zh-CN" altLang="en-US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年</a:t>
            </a:r>
            <a:endParaRPr lang="en-US" altLang="zh-CN" sz="1465" b="1" kern="0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Bold"/>
              <a:sym typeface="Roboto Bold"/>
            </a:endParaRP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zh-CN" altLang="en-US" sz="105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05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63" name="Group 4570"/>
          <p:cNvGrpSpPr/>
          <p:nvPr/>
        </p:nvGrpSpPr>
        <p:grpSpPr>
          <a:xfrm>
            <a:off x="7605084" y="3942444"/>
            <a:ext cx="988512" cy="988512"/>
            <a:chOff x="0" y="0"/>
            <a:chExt cx="1977022" cy="1977022"/>
          </a:xfrm>
        </p:grpSpPr>
        <p:sp>
          <p:nvSpPr>
            <p:cNvPr id="64" name="Shape 4568"/>
            <p:cNvSpPr/>
            <p:nvPr/>
          </p:nvSpPr>
          <p:spPr>
            <a:xfrm>
              <a:off x="0" y="0"/>
              <a:ext cx="1977023" cy="19770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412115">
                <a:defRPr sz="3200">
                  <a:solidFill>
                    <a:srgbClr val="FFFFFF"/>
                  </a:solidFill>
                </a:defRPr>
              </a:pPr>
              <a:endParaRPr sz="4265" kern="0" dirty="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65" name="Shape 4569"/>
            <p:cNvSpPr/>
            <p:nvPr/>
          </p:nvSpPr>
          <p:spPr>
            <a:xfrm>
              <a:off x="460967" y="560037"/>
              <a:ext cx="1055087" cy="856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8" y="0"/>
                  </a:moveTo>
                  <a:cubicBezTo>
                    <a:pt x="915" y="0"/>
                    <a:pt x="0" y="1128"/>
                    <a:pt x="0" y="2497"/>
                  </a:cubicBezTo>
                  <a:lnTo>
                    <a:pt x="0" y="11637"/>
                  </a:lnTo>
                  <a:cubicBezTo>
                    <a:pt x="0" y="13012"/>
                    <a:pt x="915" y="14134"/>
                    <a:pt x="2028" y="14134"/>
                  </a:cubicBezTo>
                  <a:lnTo>
                    <a:pt x="2028" y="16606"/>
                  </a:lnTo>
                  <a:cubicBezTo>
                    <a:pt x="2028" y="17982"/>
                    <a:pt x="2939" y="19103"/>
                    <a:pt x="4056" y="19103"/>
                  </a:cubicBezTo>
                  <a:lnTo>
                    <a:pt x="4827" y="19103"/>
                  </a:lnTo>
                  <a:cubicBezTo>
                    <a:pt x="5127" y="20535"/>
                    <a:pt x="6168" y="21600"/>
                    <a:pt x="7423" y="21600"/>
                  </a:cubicBezTo>
                  <a:cubicBezTo>
                    <a:pt x="8675" y="21600"/>
                    <a:pt x="9716" y="20535"/>
                    <a:pt x="10019" y="19103"/>
                  </a:cubicBezTo>
                  <a:lnTo>
                    <a:pt x="13589" y="19103"/>
                  </a:lnTo>
                  <a:cubicBezTo>
                    <a:pt x="13889" y="20535"/>
                    <a:pt x="14930" y="21600"/>
                    <a:pt x="16185" y="21600"/>
                  </a:cubicBezTo>
                  <a:cubicBezTo>
                    <a:pt x="17437" y="21600"/>
                    <a:pt x="18498" y="20535"/>
                    <a:pt x="18801" y="19103"/>
                  </a:cubicBezTo>
                  <a:lnTo>
                    <a:pt x="19572" y="19103"/>
                  </a:lnTo>
                  <a:cubicBezTo>
                    <a:pt x="20689" y="19103"/>
                    <a:pt x="21600" y="17982"/>
                    <a:pt x="21600" y="16606"/>
                  </a:cubicBezTo>
                  <a:lnTo>
                    <a:pt x="21600" y="11637"/>
                  </a:lnTo>
                  <a:cubicBezTo>
                    <a:pt x="21600" y="11146"/>
                    <a:pt x="21479" y="10652"/>
                    <a:pt x="21255" y="10238"/>
                  </a:cubicBezTo>
                  <a:lnTo>
                    <a:pt x="18558" y="5269"/>
                  </a:lnTo>
                  <a:cubicBezTo>
                    <a:pt x="18182" y="4571"/>
                    <a:pt x="17553" y="4145"/>
                    <a:pt x="16874" y="4145"/>
                  </a:cubicBezTo>
                  <a:lnTo>
                    <a:pt x="14177" y="4145"/>
                  </a:lnTo>
                  <a:lnTo>
                    <a:pt x="14177" y="2497"/>
                  </a:lnTo>
                  <a:cubicBezTo>
                    <a:pt x="14177" y="1128"/>
                    <a:pt x="13266" y="0"/>
                    <a:pt x="12149" y="0"/>
                  </a:cubicBezTo>
                  <a:lnTo>
                    <a:pt x="2028" y="0"/>
                  </a:lnTo>
                  <a:close/>
                  <a:moveTo>
                    <a:pt x="2028" y="1673"/>
                  </a:moveTo>
                  <a:lnTo>
                    <a:pt x="12149" y="1673"/>
                  </a:lnTo>
                  <a:cubicBezTo>
                    <a:pt x="12525" y="1673"/>
                    <a:pt x="12818" y="2040"/>
                    <a:pt x="12818" y="2497"/>
                  </a:cubicBezTo>
                  <a:lnTo>
                    <a:pt x="12818" y="11637"/>
                  </a:lnTo>
                  <a:cubicBezTo>
                    <a:pt x="12818" y="12096"/>
                    <a:pt x="12525" y="12461"/>
                    <a:pt x="12149" y="12461"/>
                  </a:cubicBezTo>
                  <a:cubicBezTo>
                    <a:pt x="12149" y="12461"/>
                    <a:pt x="2028" y="12461"/>
                    <a:pt x="2028" y="12461"/>
                  </a:cubicBezTo>
                  <a:cubicBezTo>
                    <a:pt x="1655" y="12461"/>
                    <a:pt x="1359" y="12096"/>
                    <a:pt x="1359" y="11637"/>
                  </a:cubicBezTo>
                  <a:lnTo>
                    <a:pt x="1359" y="2497"/>
                  </a:lnTo>
                  <a:cubicBezTo>
                    <a:pt x="1359" y="2040"/>
                    <a:pt x="1655" y="1673"/>
                    <a:pt x="2028" y="1673"/>
                  </a:cubicBezTo>
                  <a:close/>
                  <a:moveTo>
                    <a:pt x="14177" y="5818"/>
                  </a:moveTo>
                  <a:lnTo>
                    <a:pt x="16874" y="5818"/>
                  </a:lnTo>
                  <a:cubicBezTo>
                    <a:pt x="17099" y="5818"/>
                    <a:pt x="17297" y="5963"/>
                    <a:pt x="17422" y="6193"/>
                  </a:cubicBezTo>
                  <a:lnTo>
                    <a:pt x="20140" y="11162"/>
                  </a:lnTo>
                  <a:cubicBezTo>
                    <a:pt x="20212" y="11296"/>
                    <a:pt x="20241" y="11473"/>
                    <a:pt x="20241" y="11637"/>
                  </a:cubicBezTo>
                  <a:cubicBezTo>
                    <a:pt x="20241" y="11637"/>
                    <a:pt x="20241" y="16606"/>
                    <a:pt x="20241" y="16606"/>
                  </a:cubicBezTo>
                  <a:cubicBezTo>
                    <a:pt x="20241" y="17064"/>
                    <a:pt x="19945" y="17455"/>
                    <a:pt x="19572" y="17455"/>
                  </a:cubicBezTo>
                  <a:lnTo>
                    <a:pt x="18801" y="17455"/>
                  </a:lnTo>
                  <a:cubicBezTo>
                    <a:pt x="18501" y="16024"/>
                    <a:pt x="17441" y="14958"/>
                    <a:pt x="16185" y="14958"/>
                  </a:cubicBezTo>
                  <a:cubicBezTo>
                    <a:pt x="14930" y="14958"/>
                    <a:pt x="13889" y="16024"/>
                    <a:pt x="13589" y="17455"/>
                  </a:cubicBezTo>
                  <a:lnTo>
                    <a:pt x="10019" y="17455"/>
                  </a:lnTo>
                  <a:cubicBezTo>
                    <a:pt x="9719" y="16024"/>
                    <a:pt x="8679" y="14958"/>
                    <a:pt x="7423" y="14958"/>
                  </a:cubicBezTo>
                  <a:cubicBezTo>
                    <a:pt x="6168" y="14958"/>
                    <a:pt x="5127" y="16024"/>
                    <a:pt x="4827" y="17455"/>
                  </a:cubicBezTo>
                  <a:lnTo>
                    <a:pt x="4056" y="17455"/>
                  </a:lnTo>
                  <a:cubicBezTo>
                    <a:pt x="3684" y="17455"/>
                    <a:pt x="3367" y="17064"/>
                    <a:pt x="3367" y="16606"/>
                  </a:cubicBezTo>
                  <a:lnTo>
                    <a:pt x="3367" y="14134"/>
                  </a:lnTo>
                  <a:lnTo>
                    <a:pt x="12149" y="14134"/>
                  </a:lnTo>
                  <a:cubicBezTo>
                    <a:pt x="13266" y="14134"/>
                    <a:pt x="14177" y="13012"/>
                    <a:pt x="14177" y="11637"/>
                  </a:cubicBezTo>
                  <a:lnTo>
                    <a:pt x="14177" y="5818"/>
                  </a:lnTo>
                  <a:close/>
                  <a:moveTo>
                    <a:pt x="15597" y="6393"/>
                  </a:moveTo>
                  <a:cubicBezTo>
                    <a:pt x="15225" y="6393"/>
                    <a:pt x="14927" y="6758"/>
                    <a:pt x="14927" y="7217"/>
                  </a:cubicBezTo>
                  <a:lnTo>
                    <a:pt x="14927" y="12211"/>
                  </a:lnTo>
                  <a:cubicBezTo>
                    <a:pt x="14927" y="12668"/>
                    <a:pt x="15225" y="13035"/>
                    <a:pt x="15597" y="13035"/>
                  </a:cubicBezTo>
                  <a:lnTo>
                    <a:pt x="18294" y="13035"/>
                  </a:lnTo>
                  <a:cubicBezTo>
                    <a:pt x="18667" y="13035"/>
                    <a:pt x="18963" y="12668"/>
                    <a:pt x="18963" y="12211"/>
                  </a:cubicBezTo>
                  <a:lnTo>
                    <a:pt x="18963" y="10962"/>
                  </a:lnTo>
                  <a:cubicBezTo>
                    <a:pt x="18963" y="10795"/>
                    <a:pt x="18935" y="10651"/>
                    <a:pt x="18862" y="10513"/>
                  </a:cubicBezTo>
                  <a:cubicBezTo>
                    <a:pt x="18862" y="10513"/>
                    <a:pt x="16834" y="6767"/>
                    <a:pt x="16834" y="6767"/>
                  </a:cubicBezTo>
                  <a:cubicBezTo>
                    <a:pt x="16708" y="6535"/>
                    <a:pt x="16493" y="6393"/>
                    <a:pt x="16266" y="6393"/>
                  </a:cubicBezTo>
                  <a:lnTo>
                    <a:pt x="15597" y="6393"/>
                  </a:lnTo>
                  <a:close/>
                  <a:moveTo>
                    <a:pt x="15597" y="7217"/>
                  </a:moveTo>
                  <a:lnTo>
                    <a:pt x="16266" y="7217"/>
                  </a:lnTo>
                  <a:lnTo>
                    <a:pt x="18294" y="10962"/>
                  </a:lnTo>
                  <a:cubicBezTo>
                    <a:pt x="18294" y="10962"/>
                    <a:pt x="18294" y="12211"/>
                    <a:pt x="18294" y="12211"/>
                  </a:cubicBezTo>
                  <a:lnTo>
                    <a:pt x="15597" y="12211"/>
                  </a:lnTo>
                  <a:lnTo>
                    <a:pt x="15597" y="7217"/>
                  </a:lnTo>
                  <a:close/>
                  <a:moveTo>
                    <a:pt x="7423" y="16606"/>
                  </a:moveTo>
                  <a:cubicBezTo>
                    <a:pt x="8168" y="16606"/>
                    <a:pt x="8782" y="17363"/>
                    <a:pt x="8782" y="18279"/>
                  </a:cubicBezTo>
                  <a:cubicBezTo>
                    <a:pt x="8782" y="19196"/>
                    <a:pt x="8168" y="19952"/>
                    <a:pt x="7423" y="19952"/>
                  </a:cubicBezTo>
                  <a:cubicBezTo>
                    <a:pt x="6679" y="19952"/>
                    <a:pt x="6064" y="19196"/>
                    <a:pt x="6064" y="18279"/>
                  </a:cubicBezTo>
                  <a:cubicBezTo>
                    <a:pt x="6064" y="17363"/>
                    <a:pt x="6679" y="16606"/>
                    <a:pt x="7423" y="16606"/>
                  </a:cubicBezTo>
                  <a:close/>
                  <a:moveTo>
                    <a:pt x="16185" y="16606"/>
                  </a:moveTo>
                  <a:cubicBezTo>
                    <a:pt x="16930" y="16606"/>
                    <a:pt x="17544" y="17363"/>
                    <a:pt x="17544" y="18279"/>
                  </a:cubicBezTo>
                  <a:cubicBezTo>
                    <a:pt x="17544" y="19196"/>
                    <a:pt x="16930" y="19952"/>
                    <a:pt x="16185" y="19952"/>
                  </a:cubicBezTo>
                  <a:cubicBezTo>
                    <a:pt x="15441" y="19952"/>
                    <a:pt x="14846" y="19196"/>
                    <a:pt x="14846" y="18279"/>
                  </a:cubicBezTo>
                  <a:cubicBezTo>
                    <a:pt x="14846" y="17363"/>
                    <a:pt x="15441" y="16606"/>
                    <a:pt x="16185" y="16606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2796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40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sym typeface="Gill Sans"/>
              </a:endParaRPr>
            </a:p>
          </p:txBody>
        </p:sp>
      </p:grpSp>
      <p:sp>
        <p:nvSpPr>
          <p:cNvPr id="66" name="Shape 4571"/>
          <p:cNvSpPr/>
          <p:nvPr/>
        </p:nvSpPr>
        <p:spPr>
          <a:xfrm rot="10594">
            <a:off x="8816838" y="4209589"/>
            <a:ext cx="2171969" cy="966836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/>
          <a:p>
            <a:pPr defTabSz="412115">
              <a:lnSpc>
                <a:spcPts val="1750"/>
              </a:lnSpc>
              <a:spcBef>
                <a:spcPts val="300"/>
              </a:spcBef>
              <a:defRPr sz="1800"/>
            </a:pPr>
            <a:r>
              <a:rPr lang="en-US" altLang="zh-CN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2022</a:t>
            </a:r>
            <a:r>
              <a:rPr lang="zh-CN" altLang="en-US" sz="1465" b="1" kern="0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 Bold"/>
                <a:sym typeface="Roboto Bold"/>
              </a:rPr>
              <a:t>年</a:t>
            </a:r>
            <a:endParaRPr lang="en-US" altLang="zh-CN" sz="1465" b="1" kern="0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 Bold"/>
              <a:sym typeface="Roboto Bold"/>
            </a:endParaRP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67" name="Group 4578"/>
          <p:cNvGrpSpPr/>
          <p:nvPr/>
        </p:nvGrpSpPr>
        <p:grpSpPr>
          <a:xfrm>
            <a:off x="9352571" y="2695835"/>
            <a:ext cx="817891" cy="817891"/>
            <a:chOff x="0" y="0"/>
            <a:chExt cx="1635778" cy="1635778"/>
          </a:xfrm>
        </p:grpSpPr>
        <p:sp>
          <p:nvSpPr>
            <p:cNvPr id="68" name="Shape 4576"/>
            <p:cNvSpPr/>
            <p:nvPr/>
          </p:nvSpPr>
          <p:spPr>
            <a:xfrm>
              <a:off x="0" y="0"/>
              <a:ext cx="1635779" cy="16357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412115">
                <a:defRPr sz="3200">
                  <a:solidFill>
                    <a:srgbClr val="FFFFFF"/>
                  </a:solidFill>
                </a:defRPr>
              </a:pPr>
              <a:endParaRPr sz="4265" kern="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69" name="Shape 4577"/>
            <p:cNvSpPr/>
            <p:nvPr/>
          </p:nvSpPr>
          <p:spPr>
            <a:xfrm>
              <a:off x="454162" y="373503"/>
              <a:ext cx="727453" cy="888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24" y="0"/>
                  </a:moveTo>
                  <a:cubicBezTo>
                    <a:pt x="3198" y="0"/>
                    <a:pt x="1768" y="1173"/>
                    <a:pt x="1768" y="2583"/>
                  </a:cubicBezTo>
                  <a:lnTo>
                    <a:pt x="1768" y="11176"/>
                  </a:lnTo>
                  <a:lnTo>
                    <a:pt x="962" y="10718"/>
                  </a:lnTo>
                  <a:cubicBezTo>
                    <a:pt x="773" y="10607"/>
                    <a:pt x="542" y="10593"/>
                    <a:pt x="336" y="10681"/>
                  </a:cubicBezTo>
                  <a:cubicBezTo>
                    <a:pt x="130" y="10766"/>
                    <a:pt x="0" y="10931"/>
                    <a:pt x="0" y="11121"/>
                  </a:cubicBezTo>
                  <a:lnTo>
                    <a:pt x="0" y="20061"/>
                  </a:lnTo>
                  <a:cubicBezTo>
                    <a:pt x="0" y="20255"/>
                    <a:pt x="124" y="20429"/>
                    <a:pt x="336" y="20519"/>
                  </a:cubicBezTo>
                  <a:cubicBezTo>
                    <a:pt x="547" y="20607"/>
                    <a:pt x="813" y="20596"/>
                    <a:pt x="1007" y="20482"/>
                  </a:cubicBezTo>
                  <a:lnTo>
                    <a:pt x="8662" y="16012"/>
                  </a:lnTo>
                  <a:cubicBezTo>
                    <a:pt x="8826" y="15915"/>
                    <a:pt x="8931" y="15774"/>
                    <a:pt x="8931" y="15609"/>
                  </a:cubicBezTo>
                  <a:cubicBezTo>
                    <a:pt x="8931" y="15446"/>
                    <a:pt x="8826" y="15282"/>
                    <a:pt x="8662" y="15188"/>
                  </a:cubicBezTo>
                  <a:lnTo>
                    <a:pt x="3447" y="12165"/>
                  </a:lnTo>
                  <a:lnTo>
                    <a:pt x="3447" y="2583"/>
                  </a:lnTo>
                  <a:cubicBezTo>
                    <a:pt x="3447" y="1923"/>
                    <a:pt x="4115" y="1392"/>
                    <a:pt x="4924" y="1392"/>
                  </a:cubicBezTo>
                  <a:lnTo>
                    <a:pt x="16653" y="1392"/>
                  </a:lnTo>
                  <a:cubicBezTo>
                    <a:pt x="17460" y="1392"/>
                    <a:pt x="18131" y="1923"/>
                    <a:pt x="18131" y="2583"/>
                  </a:cubicBezTo>
                  <a:lnTo>
                    <a:pt x="18131" y="12165"/>
                  </a:lnTo>
                  <a:lnTo>
                    <a:pt x="12915" y="15188"/>
                  </a:lnTo>
                  <a:cubicBezTo>
                    <a:pt x="12752" y="15284"/>
                    <a:pt x="12669" y="15446"/>
                    <a:pt x="12669" y="15609"/>
                  </a:cubicBezTo>
                  <a:cubicBezTo>
                    <a:pt x="12669" y="15774"/>
                    <a:pt x="12752" y="15917"/>
                    <a:pt x="12915" y="16012"/>
                  </a:cubicBezTo>
                  <a:lnTo>
                    <a:pt x="20570" y="20482"/>
                  </a:lnTo>
                  <a:cubicBezTo>
                    <a:pt x="20762" y="20596"/>
                    <a:pt x="21030" y="20607"/>
                    <a:pt x="21242" y="20519"/>
                  </a:cubicBezTo>
                  <a:cubicBezTo>
                    <a:pt x="21453" y="20429"/>
                    <a:pt x="21600" y="20257"/>
                    <a:pt x="21600" y="20061"/>
                  </a:cubicBezTo>
                  <a:lnTo>
                    <a:pt x="21600" y="11121"/>
                  </a:lnTo>
                  <a:cubicBezTo>
                    <a:pt x="21600" y="10929"/>
                    <a:pt x="21448" y="10769"/>
                    <a:pt x="21242" y="10681"/>
                  </a:cubicBezTo>
                  <a:cubicBezTo>
                    <a:pt x="21036" y="10596"/>
                    <a:pt x="20783" y="10607"/>
                    <a:pt x="20593" y="10718"/>
                  </a:cubicBezTo>
                  <a:lnTo>
                    <a:pt x="19765" y="11176"/>
                  </a:lnTo>
                  <a:lnTo>
                    <a:pt x="19765" y="2583"/>
                  </a:lnTo>
                  <a:cubicBezTo>
                    <a:pt x="19765" y="1173"/>
                    <a:pt x="18376" y="0"/>
                    <a:pt x="16653" y="0"/>
                  </a:cubicBezTo>
                  <a:lnTo>
                    <a:pt x="4924" y="0"/>
                  </a:lnTo>
                  <a:close/>
                  <a:moveTo>
                    <a:pt x="6558" y="3518"/>
                  </a:moveTo>
                  <a:cubicBezTo>
                    <a:pt x="6102" y="3518"/>
                    <a:pt x="5730" y="3821"/>
                    <a:pt x="5730" y="4195"/>
                  </a:cubicBezTo>
                  <a:cubicBezTo>
                    <a:pt x="5730" y="4571"/>
                    <a:pt x="6102" y="4855"/>
                    <a:pt x="6558" y="4855"/>
                  </a:cubicBezTo>
                  <a:lnTo>
                    <a:pt x="10901" y="4855"/>
                  </a:lnTo>
                  <a:cubicBezTo>
                    <a:pt x="11256" y="4855"/>
                    <a:pt x="11600" y="4686"/>
                    <a:pt x="11662" y="4434"/>
                  </a:cubicBezTo>
                  <a:lnTo>
                    <a:pt x="11662" y="3957"/>
                  </a:lnTo>
                  <a:cubicBezTo>
                    <a:pt x="11600" y="3703"/>
                    <a:pt x="11256" y="3518"/>
                    <a:pt x="10901" y="3518"/>
                  </a:cubicBezTo>
                  <a:lnTo>
                    <a:pt x="6558" y="3518"/>
                  </a:lnTo>
                  <a:close/>
                  <a:moveTo>
                    <a:pt x="6558" y="6449"/>
                  </a:moveTo>
                  <a:cubicBezTo>
                    <a:pt x="6102" y="6449"/>
                    <a:pt x="5730" y="6750"/>
                    <a:pt x="5730" y="7127"/>
                  </a:cubicBezTo>
                  <a:cubicBezTo>
                    <a:pt x="5730" y="7503"/>
                    <a:pt x="6102" y="7786"/>
                    <a:pt x="6558" y="7786"/>
                  </a:cubicBezTo>
                  <a:lnTo>
                    <a:pt x="16250" y="7786"/>
                  </a:lnTo>
                  <a:cubicBezTo>
                    <a:pt x="16710" y="7786"/>
                    <a:pt x="17079" y="7503"/>
                    <a:pt x="17079" y="7127"/>
                  </a:cubicBezTo>
                  <a:cubicBezTo>
                    <a:pt x="17079" y="6750"/>
                    <a:pt x="16710" y="6449"/>
                    <a:pt x="16250" y="6449"/>
                  </a:cubicBezTo>
                  <a:lnTo>
                    <a:pt x="6558" y="6449"/>
                  </a:lnTo>
                  <a:close/>
                  <a:moveTo>
                    <a:pt x="6558" y="8794"/>
                  </a:moveTo>
                  <a:cubicBezTo>
                    <a:pt x="6102" y="8794"/>
                    <a:pt x="5730" y="9098"/>
                    <a:pt x="5730" y="9472"/>
                  </a:cubicBezTo>
                  <a:cubicBezTo>
                    <a:pt x="5730" y="9848"/>
                    <a:pt x="6102" y="10131"/>
                    <a:pt x="6558" y="10131"/>
                  </a:cubicBezTo>
                  <a:lnTo>
                    <a:pt x="16250" y="10131"/>
                  </a:lnTo>
                  <a:cubicBezTo>
                    <a:pt x="16710" y="10131"/>
                    <a:pt x="17079" y="9848"/>
                    <a:pt x="17079" y="9472"/>
                  </a:cubicBezTo>
                  <a:cubicBezTo>
                    <a:pt x="17079" y="9098"/>
                    <a:pt x="16710" y="8794"/>
                    <a:pt x="16250" y="8794"/>
                  </a:cubicBezTo>
                  <a:lnTo>
                    <a:pt x="6558" y="8794"/>
                  </a:lnTo>
                  <a:close/>
                  <a:moveTo>
                    <a:pt x="11281" y="16415"/>
                  </a:moveTo>
                  <a:cubicBezTo>
                    <a:pt x="11118" y="16415"/>
                    <a:pt x="10945" y="16493"/>
                    <a:pt x="10923" y="16507"/>
                  </a:cubicBezTo>
                  <a:cubicBezTo>
                    <a:pt x="9152" y="17541"/>
                    <a:pt x="3850" y="20647"/>
                    <a:pt x="3850" y="20647"/>
                  </a:cubicBezTo>
                  <a:cubicBezTo>
                    <a:pt x="3624" y="20776"/>
                    <a:pt x="3519" y="21018"/>
                    <a:pt x="3604" y="21234"/>
                  </a:cubicBezTo>
                  <a:cubicBezTo>
                    <a:pt x="3688" y="21448"/>
                    <a:pt x="3932" y="21600"/>
                    <a:pt x="4208" y="21600"/>
                  </a:cubicBezTo>
                  <a:lnTo>
                    <a:pt x="18377" y="21600"/>
                  </a:lnTo>
                  <a:cubicBezTo>
                    <a:pt x="18653" y="21600"/>
                    <a:pt x="18896" y="21448"/>
                    <a:pt x="18981" y="21234"/>
                  </a:cubicBezTo>
                  <a:cubicBezTo>
                    <a:pt x="19066" y="21018"/>
                    <a:pt x="18961" y="20776"/>
                    <a:pt x="18735" y="20647"/>
                  </a:cubicBezTo>
                  <a:cubicBezTo>
                    <a:pt x="18735" y="20647"/>
                    <a:pt x="13414" y="17541"/>
                    <a:pt x="11639" y="16507"/>
                  </a:cubicBezTo>
                  <a:cubicBezTo>
                    <a:pt x="11614" y="16493"/>
                    <a:pt x="11454" y="16415"/>
                    <a:pt x="11281" y="1641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2796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4000" ker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sym typeface="Gill Sans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499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499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8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right)">
                                      <p:cBhvr>
                                        <p:cTn id="28" dur="499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8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8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right)">
                                      <p:cBhvr>
                                        <p:cTn id="37" dur="499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8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8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right)">
                                      <p:cBhvr>
                                        <p:cTn id="46" dur="499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8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8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right)">
                                      <p:cBhvr>
                                        <p:cTn id="55" dur="499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8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right)">
                                      <p:cBhvr>
                                        <p:cTn id="64" dur="499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46" grpId="0" animBg="1" advAuto="0"/>
      <p:bldP spid="50" grpId="0" animBg="1" advAuto="0"/>
      <p:bldP spid="53" grpId="0" animBg="1" advAuto="0"/>
      <p:bldP spid="56" grpId="0" animBg="1" advAuto="0"/>
      <p:bldP spid="59" grpId="0" animBg="1" advAuto="0"/>
      <p:bldP spid="60" grpId="0" animBg="1" advAuto="0"/>
      <p:bldP spid="61" grpId="0" animBg="1" advAuto="0"/>
      <p:bldP spid="62" grpId="0" animBg="1" advAuto="0"/>
      <p:bldP spid="63" grpId="0" animBg="1" advAuto="0"/>
      <p:bldP spid="66" grpId="0" animBg="1" advAuto="0"/>
      <p:bldP spid="67" grpId="0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257" y="527460"/>
            <a:ext cx="11416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FOUR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2" name="Freeform 5"/>
          <p:cNvSpPr/>
          <p:nvPr/>
        </p:nvSpPr>
        <p:spPr bwMode="auto">
          <a:xfrm>
            <a:off x="5284262" y="2110047"/>
            <a:ext cx="2910294" cy="1010802"/>
          </a:xfrm>
          <a:custGeom>
            <a:avLst/>
            <a:gdLst>
              <a:gd name="T0" fmla="*/ 2145 w 2145"/>
              <a:gd name="T1" fmla="*/ 382 h 745"/>
              <a:gd name="T2" fmla="*/ 1530 w 2145"/>
              <a:gd name="T3" fmla="*/ 30 h 745"/>
              <a:gd name="T4" fmla="*/ 1530 w 2145"/>
              <a:gd name="T5" fmla="*/ 206 h 745"/>
              <a:gd name="T6" fmla="*/ 748 w 2145"/>
              <a:gd name="T7" fmla="*/ 206 h 745"/>
              <a:gd name="T8" fmla="*/ 748 w 2145"/>
              <a:gd name="T9" fmla="*/ 0 h 745"/>
              <a:gd name="T10" fmla="*/ 0 w 2145"/>
              <a:gd name="T11" fmla="*/ 0 h 745"/>
              <a:gd name="T12" fmla="*/ 0 w 2145"/>
              <a:gd name="T13" fmla="*/ 745 h 745"/>
              <a:gd name="T14" fmla="*/ 748 w 2145"/>
              <a:gd name="T15" fmla="*/ 745 h 745"/>
              <a:gd name="T16" fmla="*/ 748 w 2145"/>
              <a:gd name="T17" fmla="*/ 559 h 745"/>
              <a:gd name="T18" fmla="*/ 1530 w 2145"/>
              <a:gd name="T19" fmla="*/ 559 h 745"/>
              <a:gd name="T20" fmla="*/ 1530 w 2145"/>
              <a:gd name="T21" fmla="*/ 735 h 745"/>
              <a:gd name="T22" fmla="*/ 2145 w 2145"/>
              <a:gd name="T23" fmla="*/ 382 h 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45" h="745">
                <a:moveTo>
                  <a:pt x="2145" y="382"/>
                </a:moveTo>
                <a:lnTo>
                  <a:pt x="1530" y="30"/>
                </a:lnTo>
                <a:lnTo>
                  <a:pt x="1530" y="206"/>
                </a:lnTo>
                <a:lnTo>
                  <a:pt x="748" y="206"/>
                </a:lnTo>
                <a:lnTo>
                  <a:pt x="748" y="0"/>
                </a:lnTo>
                <a:lnTo>
                  <a:pt x="0" y="0"/>
                </a:lnTo>
                <a:lnTo>
                  <a:pt x="0" y="745"/>
                </a:lnTo>
                <a:lnTo>
                  <a:pt x="748" y="745"/>
                </a:lnTo>
                <a:lnTo>
                  <a:pt x="748" y="559"/>
                </a:lnTo>
                <a:lnTo>
                  <a:pt x="1530" y="559"/>
                </a:lnTo>
                <a:lnTo>
                  <a:pt x="1530" y="735"/>
                </a:lnTo>
                <a:lnTo>
                  <a:pt x="2145" y="382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Rectangle 6"/>
          <p:cNvSpPr>
            <a:spLocks noChangeArrowheads="1"/>
          </p:cNvSpPr>
          <p:nvPr/>
        </p:nvSpPr>
        <p:spPr bwMode="auto">
          <a:xfrm>
            <a:off x="5391447" y="2210448"/>
            <a:ext cx="808641" cy="8113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Freeform 7"/>
          <p:cNvSpPr/>
          <p:nvPr/>
        </p:nvSpPr>
        <p:spPr bwMode="auto">
          <a:xfrm>
            <a:off x="7114559" y="2176722"/>
            <a:ext cx="2159994" cy="3138234"/>
          </a:xfrm>
          <a:custGeom>
            <a:avLst/>
            <a:gdLst>
              <a:gd name="T0" fmla="*/ 174 w 326"/>
              <a:gd name="T1" fmla="*/ 0 h 472"/>
              <a:gd name="T2" fmla="*/ 174 w 326"/>
              <a:gd name="T3" fmla="*/ 152 h 472"/>
              <a:gd name="T4" fmla="*/ 211 w 326"/>
              <a:gd name="T5" fmla="*/ 152 h 472"/>
              <a:gd name="T6" fmla="*/ 211 w 326"/>
              <a:gd name="T7" fmla="*/ 363 h 472"/>
              <a:gd name="T8" fmla="*/ 125 w 326"/>
              <a:gd name="T9" fmla="*/ 363 h 472"/>
              <a:gd name="T10" fmla="*/ 125 w 326"/>
              <a:gd name="T11" fmla="*/ 327 h 472"/>
              <a:gd name="T12" fmla="*/ 0 w 326"/>
              <a:gd name="T13" fmla="*/ 399 h 472"/>
              <a:gd name="T14" fmla="*/ 125 w 326"/>
              <a:gd name="T15" fmla="*/ 472 h 472"/>
              <a:gd name="T16" fmla="*/ 125 w 326"/>
              <a:gd name="T17" fmla="*/ 436 h 472"/>
              <a:gd name="T18" fmla="*/ 248 w 326"/>
              <a:gd name="T19" fmla="*/ 436 h 472"/>
              <a:gd name="T20" fmla="*/ 284 w 326"/>
              <a:gd name="T21" fmla="*/ 399 h 472"/>
              <a:gd name="T22" fmla="*/ 284 w 326"/>
              <a:gd name="T23" fmla="*/ 152 h 472"/>
              <a:gd name="T24" fmla="*/ 326 w 326"/>
              <a:gd name="T25" fmla="*/ 152 h 472"/>
              <a:gd name="T26" fmla="*/ 326 w 326"/>
              <a:gd name="T27" fmla="*/ 0 h 472"/>
              <a:gd name="T28" fmla="*/ 174 w 326"/>
              <a:gd name="T29" fmla="*/ 0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26" h="472">
                <a:moveTo>
                  <a:pt x="174" y="0"/>
                </a:moveTo>
                <a:cubicBezTo>
                  <a:pt x="174" y="152"/>
                  <a:pt x="174" y="152"/>
                  <a:pt x="174" y="152"/>
                </a:cubicBezTo>
                <a:cubicBezTo>
                  <a:pt x="211" y="152"/>
                  <a:pt x="211" y="152"/>
                  <a:pt x="211" y="152"/>
                </a:cubicBezTo>
                <a:cubicBezTo>
                  <a:pt x="211" y="363"/>
                  <a:pt x="211" y="363"/>
                  <a:pt x="211" y="363"/>
                </a:cubicBezTo>
                <a:cubicBezTo>
                  <a:pt x="125" y="363"/>
                  <a:pt x="125" y="363"/>
                  <a:pt x="125" y="363"/>
                </a:cubicBezTo>
                <a:cubicBezTo>
                  <a:pt x="125" y="327"/>
                  <a:pt x="125" y="327"/>
                  <a:pt x="125" y="327"/>
                </a:cubicBezTo>
                <a:cubicBezTo>
                  <a:pt x="0" y="399"/>
                  <a:pt x="0" y="399"/>
                  <a:pt x="0" y="399"/>
                </a:cubicBezTo>
                <a:cubicBezTo>
                  <a:pt x="125" y="472"/>
                  <a:pt x="125" y="472"/>
                  <a:pt x="125" y="472"/>
                </a:cubicBezTo>
                <a:cubicBezTo>
                  <a:pt x="125" y="436"/>
                  <a:pt x="125" y="436"/>
                  <a:pt x="125" y="436"/>
                </a:cubicBezTo>
                <a:cubicBezTo>
                  <a:pt x="248" y="436"/>
                  <a:pt x="248" y="436"/>
                  <a:pt x="248" y="436"/>
                </a:cubicBezTo>
                <a:cubicBezTo>
                  <a:pt x="268" y="436"/>
                  <a:pt x="284" y="419"/>
                  <a:pt x="284" y="399"/>
                </a:cubicBezTo>
                <a:cubicBezTo>
                  <a:pt x="284" y="152"/>
                  <a:pt x="284" y="152"/>
                  <a:pt x="284" y="152"/>
                </a:cubicBezTo>
                <a:cubicBezTo>
                  <a:pt x="326" y="152"/>
                  <a:pt x="326" y="152"/>
                  <a:pt x="326" y="152"/>
                </a:cubicBezTo>
                <a:cubicBezTo>
                  <a:pt x="326" y="0"/>
                  <a:pt x="326" y="0"/>
                  <a:pt x="326" y="0"/>
                </a:cubicBezTo>
                <a:lnTo>
                  <a:pt x="174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 8"/>
          <p:cNvSpPr>
            <a:spLocks noChangeArrowheads="1"/>
          </p:cNvSpPr>
          <p:nvPr/>
        </p:nvSpPr>
        <p:spPr bwMode="auto">
          <a:xfrm>
            <a:off x="8373651" y="2277123"/>
            <a:ext cx="808641" cy="8113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Freeform 9"/>
          <p:cNvSpPr/>
          <p:nvPr/>
        </p:nvSpPr>
        <p:spPr bwMode="auto">
          <a:xfrm>
            <a:off x="4164918" y="4296123"/>
            <a:ext cx="2862807" cy="1063716"/>
          </a:xfrm>
          <a:custGeom>
            <a:avLst/>
            <a:gdLst>
              <a:gd name="T0" fmla="*/ 1329 w 2110"/>
              <a:gd name="T1" fmla="*/ 0 h 784"/>
              <a:gd name="T2" fmla="*/ 1329 w 2110"/>
              <a:gd name="T3" fmla="*/ 216 h 784"/>
              <a:gd name="T4" fmla="*/ 615 w 2110"/>
              <a:gd name="T5" fmla="*/ 216 h 784"/>
              <a:gd name="T6" fmla="*/ 615 w 2110"/>
              <a:gd name="T7" fmla="*/ 39 h 784"/>
              <a:gd name="T8" fmla="*/ 0 w 2110"/>
              <a:gd name="T9" fmla="*/ 392 h 784"/>
              <a:gd name="T10" fmla="*/ 615 w 2110"/>
              <a:gd name="T11" fmla="*/ 750 h 784"/>
              <a:gd name="T12" fmla="*/ 615 w 2110"/>
              <a:gd name="T13" fmla="*/ 568 h 784"/>
              <a:gd name="T14" fmla="*/ 1329 w 2110"/>
              <a:gd name="T15" fmla="*/ 568 h 784"/>
              <a:gd name="T16" fmla="*/ 1329 w 2110"/>
              <a:gd name="T17" fmla="*/ 784 h 784"/>
              <a:gd name="T18" fmla="*/ 2110 w 2110"/>
              <a:gd name="T19" fmla="*/ 784 h 784"/>
              <a:gd name="T20" fmla="*/ 2110 w 2110"/>
              <a:gd name="T21" fmla="*/ 0 h 784"/>
              <a:gd name="T22" fmla="*/ 1329 w 2110"/>
              <a:gd name="T23" fmla="*/ 0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10" h="784">
                <a:moveTo>
                  <a:pt x="1329" y="0"/>
                </a:moveTo>
                <a:lnTo>
                  <a:pt x="1329" y="216"/>
                </a:lnTo>
                <a:lnTo>
                  <a:pt x="615" y="216"/>
                </a:lnTo>
                <a:lnTo>
                  <a:pt x="615" y="39"/>
                </a:lnTo>
                <a:lnTo>
                  <a:pt x="0" y="392"/>
                </a:lnTo>
                <a:lnTo>
                  <a:pt x="615" y="750"/>
                </a:lnTo>
                <a:lnTo>
                  <a:pt x="615" y="568"/>
                </a:lnTo>
                <a:lnTo>
                  <a:pt x="1329" y="568"/>
                </a:lnTo>
                <a:lnTo>
                  <a:pt x="1329" y="784"/>
                </a:lnTo>
                <a:lnTo>
                  <a:pt x="2110" y="784"/>
                </a:lnTo>
                <a:lnTo>
                  <a:pt x="2110" y="0"/>
                </a:lnTo>
                <a:lnTo>
                  <a:pt x="132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Rectangle 10"/>
          <p:cNvSpPr>
            <a:spLocks noChangeArrowheads="1"/>
          </p:cNvSpPr>
          <p:nvPr/>
        </p:nvSpPr>
        <p:spPr bwMode="auto">
          <a:xfrm>
            <a:off x="6087476" y="4422303"/>
            <a:ext cx="808641" cy="8113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Freeform 11"/>
          <p:cNvSpPr/>
          <p:nvPr/>
        </p:nvSpPr>
        <p:spPr bwMode="auto">
          <a:xfrm>
            <a:off x="3018439" y="2130591"/>
            <a:ext cx="2187130" cy="3191148"/>
          </a:xfrm>
          <a:custGeom>
            <a:avLst/>
            <a:gdLst>
              <a:gd name="T0" fmla="*/ 330 w 330"/>
              <a:gd name="T1" fmla="*/ 72 h 480"/>
              <a:gd name="T2" fmla="*/ 205 w 330"/>
              <a:gd name="T3" fmla="*/ 0 h 480"/>
              <a:gd name="T4" fmla="*/ 205 w 330"/>
              <a:gd name="T5" fmla="*/ 36 h 480"/>
              <a:gd name="T6" fmla="*/ 83 w 330"/>
              <a:gd name="T7" fmla="*/ 36 h 480"/>
              <a:gd name="T8" fmla="*/ 46 w 330"/>
              <a:gd name="T9" fmla="*/ 72 h 480"/>
              <a:gd name="T10" fmla="*/ 46 w 330"/>
              <a:gd name="T11" fmla="*/ 320 h 480"/>
              <a:gd name="T12" fmla="*/ 0 w 330"/>
              <a:gd name="T13" fmla="*/ 320 h 480"/>
              <a:gd name="T14" fmla="*/ 0 w 330"/>
              <a:gd name="T15" fmla="*/ 480 h 480"/>
              <a:gd name="T16" fmla="*/ 160 w 330"/>
              <a:gd name="T17" fmla="*/ 480 h 480"/>
              <a:gd name="T18" fmla="*/ 160 w 330"/>
              <a:gd name="T19" fmla="*/ 320 h 480"/>
              <a:gd name="T20" fmla="*/ 119 w 330"/>
              <a:gd name="T21" fmla="*/ 320 h 480"/>
              <a:gd name="T22" fmla="*/ 119 w 330"/>
              <a:gd name="T23" fmla="*/ 109 h 480"/>
              <a:gd name="T24" fmla="*/ 205 w 330"/>
              <a:gd name="T25" fmla="*/ 109 h 480"/>
              <a:gd name="T26" fmla="*/ 205 w 330"/>
              <a:gd name="T27" fmla="*/ 145 h 480"/>
              <a:gd name="T28" fmla="*/ 330 w 330"/>
              <a:gd name="T29" fmla="*/ 72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30" h="480">
                <a:moveTo>
                  <a:pt x="330" y="72"/>
                </a:moveTo>
                <a:cubicBezTo>
                  <a:pt x="205" y="0"/>
                  <a:pt x="205" y="0"/>
                  <a:pt x="205" y="0"/>
                </a:cubicBezTo>
                <a:cubicBezTo>
                  <a:pt x="205" y="36"/>
                  <a:pt x="205" y="36"/>
                  <a:pt x="205" y="36"/>
                </a:cubicBezTo>
                <a:cubicBezTo>
                  <a:pt x="83" y="36"/>
                  <a:pt x="83" y="36"/>
                  <a:pt x="83" y="36"/>
                </a:cubicBezTo>
                <a:cubicBezTo>
                  <a:pt x="63" y="36"/>
                  <a:pt x="46" y="52"/>
                  <a:pt x="46" y="72"/>
                </a:cubicBezTo>
                <a:cubicBezTo>
                  <a:pt x="46" y="320"/>
                  <a:pt x="46" y="320"/>
                  <a:pt x="46" y="320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480"/>
                  <a:pt x="0" y="480"/>
                  <a:pt x="0" y="480"/>
                </a:cubicBezTo>
                <a:cubicBezTo>
                  <a:pt x="160" y="480"/>
                  <a:pt x="160" y="480"/>
                  <a:pt x="160" y="480"/>
                </a:cubicBezTo>
                <a:cubicBezTo>
                  <a:pt x="160" y="320"/>
                  <a:pt x="160" y="320"/>
                  <a:pt x="160" y="320"/>
                </a:cubicBezTo>
                <a:cubicBezTo>
                  <a:pt x="119" y="320"/>
                  <a:pt x="119" y="320"/>
                  <a:pt x="119" y="320"/>
                </a:cubicBezTo>
                <a:cubicBezTo>
                  <a:pt x="119" y="109"/>
                  <a:pt x="119" y="109"/>
                  <a:pt x="119" y="109"/>
                </a:cubicBezTo>
                <a:cubicBezTo>
                  <a:pt x="205" y="109"/>
                  <a:pt x="205" y="109"/>
                  <a:pt x="205" y="109"/>
                </a:cubicBezTo>
                <a:cubicBezTo>
                  <a:pt x="205" y="145"/>
                  <a:pt x="205" y="145"/>
                  <a:pt x="205" y="145"/>
                </a:cubicBezTo>
                <a:lnTo>
                  <a:pt x="330" y="72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Rectangle 12"/>
          <p:cNvSpPr>
            <a:spLocks noChangeArrowheads="1"/>
          </p:cNvSpPr>
          <p:nvPr/>
        </p:nvSpPr>
        <p:spPr bwMode="auto">
          <a:xfrm>
            <a:off x="3144619" y="4384203"/>
            <a:ext cx="808641" cy="8113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Inhaltsplatzhalter 4"/>
          <p:cNvSpPr txBox="1"/>
          <p:nvPr/>
        </p:nvSpPr>
        <p:spPr>
          <a:xfrm>
            <a:off x="558497" y="4450953"/>
            <a:ext cx="2269014" cy="12003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 GOES HERE</a:t>
            </a:r>
            <a:br>
              <a:rPr 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Inhaltsplatzhalter 4"/>
          <p:cNvSpPr txBox="1"/>
          <p:nvPr/>
        </p:nvSpPr>
        <p:spPr>
          <a:xfrm>
            <a:off x="9447300" y="2238226"/>
            <a:ext cx="2269014" cy="84728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 GOES HERE</a:t>
            </a:r>
            <a:br>
              <a:rPr 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Inhaltsplatzhalter 4"/>
          <p:cNvSpPr txBox="1"/>
          <p:nvPr/>
        </p:nvSpPr>
        <p:spPr>
          <a:xfrm>
            <a:off x="5284262" y="1198282"/>
            <a:ext cx="3214198" cy="84728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 GOES HERE</a:t>
            </a:r>
            <a:br>
              <a:rPr 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3" name="Inhaltsplatzhalter 4"/>
          <p:cNvSpPr txBox="1"/>
          <p:nvPr/>
        </p:nvSpPr>
        <p:spPr>
          <a:xfrm>
            <a:off x="3813527" y="5462636"/>
            <a:ext cx="3214198" cy="125508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b="1" dirty="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 GOES HERE</a:t>
            </a:r>
            <a:br>
              <a:rPr lang="en-US" sz="16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 algn="r">
              <a:lnSpc>
                <a:spcPct val="150000"/>
              </a:lnSpc>
              <a:spcAft>
                <a:spcPts val="1200"/>
              </a:spcAft>
              <a:buNone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Inhaltsplatzhalter 4"/>
          <p:cNvSpPr txBox="1"/>
          <p:nvPr/>
        </p:nvSpPr>
        <p:spPr>
          <a:xfrm>
            <a:off x="3671462" y="2390285"/>
            <a:ext cx="717228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Inhaltsplatzhalter 4"/>
          <p:cNvSpPr txBox="1"/>
          <p:nvPr/>
        </p:nvSpPr>
        <p:spPr>
          <a:xfrm>
            <a:off x="6688297" y="2399810"/>
            <a:ext cx="717228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Inhaltsplatzhalter 4"/>
          <p:cNvSpPr txBox="1"/>
          <p:nvPr/>
        </p:nvSpPr>
        <p:spPr>
          <a:xfrm>
            <a:off x="7919157" y="4615744"/>
            <a:ext cx="717228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Inhaltsplatzhalter 4"/>
          <p:cNvSpPr txBox="1"/>
          <p:nvPr/>
        </p:nvSpPr>
        <p:spPr>
          <a:xfrm>
            <a:off x="4968217" y="4615744"/>
            <a:ext cx="717228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8" name="Group 22"/>
          <p:cNvGrpSpPr/>
          <p:nvPr/>
        </p:nvGrpSpPr>
        <p:grpSpPr>
          <a:xfrm>
            <a:off x="8539846" y="2404988"/>
            <a:ext cx="476250" cy="555625"/>
            <a:chOff x="10063163" y="1916113"/>
            <a:chExt cx="476250" cy="555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9" name="Freeform 14"/>
            <p:cNvSpPr>
              <a:spLocks noEditPoints="1"/>
            </p:cNvSpPr>
            <p:nvPr/>
          </p:nvSpPr>
          <p:spPr bwMode="auto">
            <a:xfrm>
              <a:off x="10063163" y="1916113"/>
              <a:ext cx="476250" cy="555625"/>
            </a:xfrm>
            <a:custGeom>
              <a:avLst/>
              <a:gdLst>
                <a:gd name="T0" fmla="*/ 670 w 2997"/>
                <a:gd name="T1" fmla="*/ 3206 h 3500"/>
                <a:gd name="T2" fmla="*/ 2327 w 2997"/>
                <a:gd name="T3" fmla="*/ 3186 h 3500"/>
                <a:gd name="T4" fmla="*/ 1060 w 2997"/>
                <a:gd name="T5" fmla="*/ 2694 h 3500"/>
                <a:gd name="T6" fmla="*/ 1546 w 2997"/>
                <a:gd name="T7" fmla="*/ 2186 h 3500"/>
                <a:gd name="T8" fmla="*/ 1389 w 2997"/>
                <a:gd name="T9" fmla="*/ 2326 h 3500"/>
                <a:gd name="T10" fmla="*/ 1733 w 2997"/>
                <a:gd name="T11" fmla="*/ 2532 h 3500"/>
                <a:gd name="T12" fmla="*/ 1597 w 2997"/>
                <a:gd name="T13" fmla="*/ 2237 h 3500"/>
                <a:gd name="T14" fmla="*/ 2477 w 2997"/>
                <a:gd name="T15" fmla="*/ 903 h 3500"/>
                <a:gd name="T16" fmla="*/ 2578 w 2997"/>
                <a:gd name="T17" fmla="*/ 1066 h 3500"/>
                <a:gd name="T18" fmla="*/ 2798 w 2997"/>
                <a:gd name="T19" fmla="*/ 665 h 3500"/>
                <a:gd name="T20" fmla="*/ 2813 w 2997"/>
                <a:gd name="T21" fmla="*/ 442 h 3500"/>
                <a:gd name="T22" fmla="*/ 253 w 2997"/>
                <a:gd name="T23" fmla="*/ 410 h 3500"/>
                <a:gd name="T24" fmla="*/ 165 w 2997"/>
                <a:gd name="T25" fmla="*/ 476 h 3500"/>
                <a:gd name="T26" fmla="*/ 254 w 2997"/>
                <a:gd name="T27" fmla="*/ 808 h 3500"/>
                <a:gd name="T28" fmla="*/ 525 w 2997"/>
                <a:gd name="T29" fmla="*/ 1176 h 3500"/>
                <a:gd name="T30" fmla="*/ 500 w 2997"/>
                <a:gd name="T31" fmla="*/ 676 h 3500"/>
                <a:gd name="T32" fmla="*/ 663 w 2997"/>
                <a:gd name="T33" fmla="*/ 164 h 3500"/>
                <a:gd name="T34" fmla="*/ 680 w 2997"/>
                <a:gd name="T35" fmla="*/ 879 h 3500"/>
                <a:gd name="T36" fmla="*/ 835 w 2997"/>
                <a:gd name="T37" fmla="*/ 1451 h 3500"/>
                <a:gd name="T38" fmla="*/ 1108 w 2997"/>
                <a:gd name="T39" fmla="*/ 1855 h 3500"/>
                <a:gd name="T40" fmla="*/ 1440 w 2997"/>
                <a:gd name="T41" fmla="*/ 2023 h 3500"/>
                <a:gd name="T42" fmla="*/ 1784 w 2997"/>
                <a:gd name="T43" fmla="*/ 1938 h 3500"/>
                <a:gd name="T44" fmla="*/ 2079 w 2997"/>
                <a:gd name="T45" fmla="*/ 1612 h 3500"/>
                <a:gd name="T46" fmla="*/ 2282 w 2997"/>
                <a:gd name="T47" fmla="*/ 1082 h 3500"/>
                <a:gd name="T48" fmla="*/ 2337 w 2997"/>
                <a:gd name="T49" fmla="*/ 172 h 3500"/>
                <a:gd name="T50" fmla="*/ 669 w 2997"/>
                <a:gd name="T51" fmla="*/ 0 h 3500"/>
                <a:gd name="T52" fmla="*/ 2459 w 2997"/>
                <a:gd name="T53" fmla="*/ 62 h 3500"/>
                <a:gd name="T54" fmla="*/ 2743 w 2997"/>
                <a:gd name="T55" fmla="*/ 248 h 3500"/>
                <a:gd name="T56" fmla="*/ 2937 w 2997"/>
                <a:gd name="T57" fmla="*/ 337 h 3500"/>
                <a:gd name="T58" fmla="*/ 2994 w 2997"/>
                <a:gd name="T59" fmla="*/ 540 h 3500"/>
                <a:gd name="T60" fmla="*/ 2815 w 2997"/>
                <a:gd name="T61" fmla="*/ 1014 h 3500"/>
                <a:gd name="T62" fmla="*/ 2473 w 2997"/>
                <a:gd name="T63" fmla="*/ 1384 h 3500"/>
                <a:gd name="T64" fmla="*/ 2175 w 2997"/>
                <a:gd name="T65" fmla="*/ 1765 h 3500"/>
                <a:gd name="T66" fmla="*/ 1872 w 2997"/>
                <a:gd name="T67" fmla="*/ 2073 h 3500"/>
                <a:gd name="T68" fmla="*/ 1781 w 2997"/>
                <a:gd name="T69" fmla="*/ 2310 h 3500"/>
                <a:gd name="T70" fmla="*/ 1956 w 2997"/>
                <a:gd name="T71" fmla="*/ 2502 h 3500"/>
                <a:gd name="T72" fmla="*/ 2094 w 2997"/>
                <a:gd name="T73" fmla="*/ 2571 h 3500"/>
                <a:gd name="T74" fmla="*/ 2333 w 2997"/>
                <a:gd name="T75" fmla="*/ 2996 h 3500"/>
                <a:gd name="T76" fmla="*/ 2487 w 2997"/>
                <a:gd name="T77" fmla="*/ 3150 h 3500"/>
                <a:gd name="T78" fmla="*/ 2475 w 2997"/>
                <a:gd name="T79" fmla="*/ 3477 h 3500"/>
                <a:gd name="T80" fmla="*/ 546 w 2997"/>
                <a:gd name="T81" fmla="*/ 3489 h 3500"/>
                <a:gd name="T82" fmla="*/ 509 w 2997"/>
                <a:gd name="T83" fmla="*/ 3188 h 3500"/>
                <a:gd name="T84" fmla="*/ 637 w 2997"/>
                <a:gd name="T85" fmla="*/ 3011 h 3500"/>
                <a:gd name="T86" fmla="*/ 902 w 2997"/>
                <a:gd name="T87" fmla="*/ 2590 h 3500"/>
                <a:gd name="T88" fmla="*/ 1006 w 2997"/>
                <a:gd name="T89" fmla="*/ 2521 h 3500"/>
                <a:gd name="T90" fmla="*/ 1204 w 2997"/>
                <a:gd name="T91" fmla="*/ 2351 h 3500"/>
                <a:gd name="T92" fmla="*/ 1189 w 2997"/>
                <a:gd name="T93" fmla="*/ 2111 h 3500"/>
                <a:gd name="T94" fmla="*/ 870 w 2997"/>
                <a:gd name="T95" fmla="*/ 1831 h 3500"/>
                <a:gd name="T96" fmla="*/ 595 w 2997"/>
                <a:gd name="T97" fmla="*/ 1432 h 3500"/>
                <a:gd name="T98" fmla="*/ 228 w 2997"/>
                <a:gd name="T99" fmla="*/ 1084 h 3500"/>
                <a:gd name="T100" fmla="*/ 20 w 2997"/>
                <a:gd name="T101" fmla="*/ 624 h 3500"/>
                <a:gd name="T102" fmla="*/ 38 w 2997"/>
                <a:gd name="T103" fmla="*/ 367 h 3500"/>
                <a:gd name="T104" fmla="*/ 216 w 2997"/>
                <a:gd name="T105" fmla="*/ 251 h 3500"/>
                <a:gd name="T106" fmla="*/ 522 w 2997"/>
                <a:gd name="T107" fmla="*/ 85 h 3500"/>
                <a:gd name="T108" fmla="*/ 669 w 2997"/>
                <a:gd name="T109" fmla="*/ 0 h 3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997" h="3500">
                  <a:moveTo>
                    <a:pt x="749" y="3146"/>
                  </a:moveTo>
                  <a:lnTo>
                    <a:pt x="727" y="3149"/>
                  </a:lnTo>
                  <a:lnTo>
                    <a:pt x="707" y="3157"/>
                  </a:lnTo>
                  <a:lnTo>
                    <a:pt x="691" y="3170"/>
                  </a:lnTo>
                  <a:lnTo>
                    <a:pt x="679" y="3186"/>
                  </a:lnTo>
                  <a:lnTo>
                    <a:pt x="670" y="3206"/>
                  </a:lnTo>
                  <a:lnTo>
                    <a:pt x="668" y="3227"/>
                  </a:lnTo>
                  <a:lnTo>
                    <a:pt x="668" y="3338"/>
                  </a:lnTo>
                  <a:lnTo>
                    <a:pt x="2337" y="3338"/>
                  </a:lnTo>
                  <a:lnTo>
                    <a:pt x="2337" y="3227"/>
                  </a:lnTo>
                  <a:lnTo>
                    <a:pt x="2334" y="3206"/>
                  </a:lnTo>
                  <a:lnTo>
                    <a:pt x="2327" y="3186"/>
                  </a:lnTo>
                  <a:lnTo>
                    <a:pt x="2314" y="3170"/>
                  </a:lnTo>
                  <a:lnTo>
                    <a:pt x="2297" y="3157"/>
                  </a:lnTo>
                  <a:lnTo>
                    <a:pt x="2278" y="3149"/>
                  </a:lnTo>
                  <a:lnTo>
                    <a:pt x="2257" y="3146"/>
                  </a:lnTo>
                  <a:lnTo>
                    <a:pt x="749" y="3146"/>
                  </a:lnTo>
                  <a:close/>
                  <a:moveTo>
                    <a:pt x="1060" y="2694"/>
                  </a:moveTo>
                  <a:lnTo>
                    <a:pt x="1060" y="2985"/>
                  </a:lnTo>
                  <a:lnTo>
                    <a:pt x="1944" y="2985"/>
                  </a:lnTo>
                  <a:lnTo>
                    <a:pt x="1944" y="2694"/>
                  </a:lnTo>
                  <a:lnTo>
                    <a:pt x="1060" y="2694"/>
                  </a:lnTo>
                  <a:close/>
                  <a:moveTo>
                    <a:pt x="1593" y="2181"/>
                  </a:moveTo>
                  <a:lnTo>
                    <a:pt x="1546" y="2186"/>
                  </a:lnTo>
                  <a:lnTo>
                    <a:pt x="1498" y="2188"/>
                  </a:lnTo>
                  <a:lnTo>
                    <a:pt x="1455" y="2187"/>
                  </a:lnTo>
                  <a:lnTo>
                    <a:pt x="1411" y="2182"/>
                  </a:lnTo>
                  <a:lnTo>
                    <a:pt x="1408" y="2230"/>
                  </a:lnTo>
                  <a:lnTo>
                    <a:pt x="1401" y="2279"/>
                  </a:lnTo>
                  <a:lnTo>
                    <a:pt x="1389" y="2326"/>
                  </a:lnTo>
                  <a:lnTo>
                    <a:pt x="1373" y="2373"/>
                  </a:lnTo>
                  <a:lnTo>
                    <a:pt x="1353" y="2417"/>
                  </a:lnTo>
                  <a:lnTo>
                    <a:pt x="1328" y="2460"/>
                  </a:lnTo>
                  <a:lnTo>
                    <a:pt x="1302" y="2497"/>
                  </a:lnTo>
                  <a:lnTo>
                    <a:pt x="1274" y="2532"/>
                  </a:lnTo>
                  <a:lnTo>
                    <a:pt x="1733" y="2532"/>
                  </a:lnTo>
                  <a:lnTo>
                    <a:pt x="1698" y="2489"/>
                  </a:lnTo>
                  <a:lnTo>
                    <a:pt x="1667" y="2444"/>
                  </a:lnTo>
                  <a:lnTo>
                    <a:pt x="1643" y="2395"/>
                  </a:lnTo>
                  <a:lnTo>
                    <a:pt x="1621" y="2344"/>
                  </a:lnTo>
                  <a:lnTo>
                    <a:pt x="1607" y="2291"/>
                  </a:lnTo>
                  <a:lnTo>
                    <a:pt x="1597" y="2237"/>
                  </a:lnTo>
                  <a:lnTo>
                    <a:pt x="1593" y="2181"/>
                  </a:lnTo>
                  <a:close/>
                  <a:moveTo>
                    <a:pt x="2499" y="410"/>
                  </a:moveTo>
                  <a:lnTo>
                    <a:pt x="2499" y="559"/>
                  </a:lnTo>
                  <a:lnTo>
                    <a:pt x="2496" y="676"/>
                  </a:lnTo>
                  <a:lnTo>
                    <a:pt x="2490" y="790"/>
                  </a:lnTo>
                  <a:lnTo>
                    <a:pt x="2477" y="903"/>
                  </a:lnTo>
                  <a:lnTo>
                    <a:pt x="2460" y="1013"/>
                  </a:lnTo>
                  <a:lnTo>
                    <a:pt x="2439" y="1121"/>
                  </a:lnTo>
                  <a:lnTo>
                    <a:pt x="2412" y="1226"/>
                  </a:lnTo>
                  <a:lnTo>
                    <a:pt x="2472" y="1176"/>
                  </a:lnTo>
                  <a:lnTo>
                    <a:pt x="2527" y="1123"/>
                  </a:lnTo>
                  <a:lnTo>
                    <a:pt x="2578" y="1066"/>
                  </a:lnTo>
                  <a:lnTo>
                    <a:pt x="2626" y="1005"/>
                  </a:lnTo>
                  <a:lnTo>
                    <a:pt x="2669" y="943"/>
                  </a:lnTo>
                  <a:lnTo>
                    <a:pt x="2708" y="877"/>
                  </a:lnTo>
                  <a:lnTo>
                    <a:pt x="2743" y="808"/>
                  </a:lnTo>
                  <a:lnTo>
                    <a:pt x="2773" y="737"/>
                  </a:lnTo>
                  <a:lnTo>
                    <a:pt x="2798" y="665"/>
                  </a:lnTo>
                  <a:lnTo>
                    <a:pt x="2819" y="590"/>
                  </a:lnTo>
                  <a:lnTo>
                    <a:pt x="2833" y="514"/>
                  </a:lnTo>
                  <a:lnTo>
                    <a:pt x="2835" y="494"/>
                  </a:lnTo>
                  <a:lnTo>
                    <a:pt x="2831" y="476"/>
                  </a:lnTo>
                  <a:lnTo>
                    <a:pt x="2825" y="458"/>
                  </a:lnTo>
                  <a:lnTo>
                    <a:pt x="2813" y="442"/>
                  </a:lnTo>
                  <a:lnTo>
                    <a:pt x="2800" y="428"/>
                  </a:lnTo>
                  <a:lnTo>
                    <a:pt x="2783" y="419"/>
                  </a:lnTo>
                  <a:lnTo>
                    <a:pt x="2763" y="413"/>
                  </a:lnTo>
                  <a:lnTo>
                    <a:pt x="2743" y="410"/>
                  </a:lnTo>
                  <a:lnTo>
                    <a:pt x="2499" y="410"/>
                  </a:lnTo>
                  <a:close/>
                  <a:moveTo>
                    <a:pt x="253" y="410"/>
                  </a:moveTo>
                  <a:lnTo>
                    <a:pt x="233" y="413"/>
                  </a:lnTo>
                  <a:lnTo>
                    <a:pt x="215" y="419"/>
                  </a:lnTo>
                  <a:lnTo>
                    <a:pt x="198" y="428"/>
                  </a:lnTo>
                  <a:lnTo>
                    <a:pt x="183" y="442"/>
                  </a:lnTo>
                  <a:lnTo>
                    <a:pt x="173" y="458"/>
                  </a:lnTo>
                  <a:lnTo>
                    <a:pt x="165" y="476"/>
                  </a:lnTo>
                  <a:lnTo>
                    <a:pt x="162" y="494"/>
                  </a:lnTo>
                  <a:lnTo>
                    <a:pt x="163" y="514"/>
                  </a:lnTo>
                  <a:lnTo>
                    <a:pt x="178" y="590"/>
                  </a:lnTo>
                  <a:lnTo>
                    <a:pt x="198" y="665"/>
                  </a:lnTo>
                  <a:lnTo>
                    <a:pt x="224" y="737"/>
                  </a:lnTo>
                  <a:lnTo>
                    <a:pt x="254" y="808"/>
                  </a:lnTo>
                  <a:lnTo>
                    <a:pt x="288" y="877"/>
                  </a:lnTo>
                  <a:lnTo>
                    <a:pt x="328" y="943"/>
                  </a:lnTo>
                  <a:lnTo>
                    <a:pt x="371" y="1005"/>
                  </a:lnTo>
                  <a:lnTo>
                    <a:pt x="419" y="1066"/>
                  </a:lnTo>
                  <a:lnTo>
                    <a:pt x="470" y="1123"/>
                  </a:lnTo>
                  <a:lnTo>
                    <a:pt x="525" y="1176"/>
                  </a:lnTo>
                  <a:lnTo>
                    <a:pt x="584" y="1226"/>
                  </a:lnTo>
                  <a:lnTo>
                    <a:pt x="558" y="1121"/>
                  </a:lnTo>
                  <a:lnTo>
                    <a:pt x="537" y="1013"/>
                  </a:lnTo>
                  <a:lnTo>
                    <a:pt x="520" y="903"/>
                  </a:lnTo>
                  <a:lnTo>
                    <a:pt x="508" y="790"/>
                  </a:lnTo>
                  <a:lnTo>
                    <a:pt x="500" y="676"/>
                  </a:lnTo>
                  <a:lnTo>
                    <a:pt x="498" y="559"/>
                  </a:lnTo>
                  <a:lnTo>
                    <a:pt x="498" y="410"/>
                  </a:lnTo>
                  <a:lnTo>
                    <a:pt x="253" y="410"/>
                  </a:lnTo>
                  <a:close/>
                  <a:moveTo>
                    <a:pt x="669" y="162"/>
                  </a:moveTo>
                  <a:lnTo>
                    <a:pt x="666" y="162"/>
                  </a:lnTo>
                  <a:lnTo>
                    <a:pt x="663" y="164"/>
                  </a:lnTo>
                  <a:lnTo>
                    <a:pt x="661" y="168"/>
                  </a:lnTo>
                  <a:lnTo>
                    <a:pt x="660" y="172"/>
                  </a:lnTo>
                  <a:lnTo>
                    <a:pt x="660" y="559"/>
                  </a:lnTo>
                  <a:lnTo>
                    <a:pt x="662" y="667"/>
                  </a:lnTo>
                  <a:lnTo>
                    <a:pt x="669" y="774"/>
                  </a:lnTo>
                  <a:lnTo>
                    <a:pt x="680" y="879"/>
                  </a:lnTo>
                  <a:lnTo>
                    <a:pt x="696" y="981"/>
                  </a:lnTo>
                  <a:lnTo>
                    <a:pt x="715" y="1082"/>
                  </a:lnTo>
                  <a:lnTo>
                    <a:pt x="739" y="1178"/>
                  </a:lnTo>
                  <a:lnTo>
                    <a:pt x="767" y="1273"/>
                  </a:lnTo>
                  <a:lnTo>
                    <a:pt x="798" y="1364"/>
                  </a:lnTo>
                  <a:lnTo>
                    <a:pt x="835" y="1451"/>
                  </a:lnTo>
                  <a:lnTo>
                    <a:pt x="875" y="1534"/>
                  </a:lnTo>
                  <a:lnTo>
                    <a:pt x="918" y="1612"/>
                  </a:lnTo>
                  <a:lnTo>
                    <a:pt x="962" y="1682"/>
                  </a:lnTo>
                  <a:lnTo>
                    <a:pt x="1008" y="1746"/>
                  </a:lnTo>
                  <a:lnTo>
                    <a:pt x="1057" y="1803"/>
                  </a:lnTo>
                  <a:lnTo>
                    <a:pt x="1108" y="1855"/>
                  </a:lnTo>
                  <a:lnTo>
                    <a:pt x="1160" y="1900"/>
                  </a:lnTo>
                  <a:lnTo>
                    <a:pt x="1214" y="1938"/>
                  </a:lnTo>
                  <a:lnTo>
                    <a:pt x="1268" y="1970"/>
                  </a:lnTo>
                  <a:lnTo>
                    <a:pt x="1324" y="1994"/>
                  </a:lnTo>
                  <a:lnTo>
                    <a:pt x="1382" y="2012"/>
                  </a:lnTo>
                  <a:lnTo>
                    <a:pt x="1440" y="2023"/>
                  </a:lnTo>
                  <a:lnTo>
                    <a:pt x="1498" y="2026"/>
                  </a:lnTo>
                  <a:lnTo>
                    <a:pt x="1557" y="2023"/>
                  </a:lnTo>
                  <a:lnTo>
                    <a:pt x="1615" y="2012"/>
                  </a:lnTo>
                  <a:lnTo>
                    <a:pt x="1672" y="1994"/>
                  </a:lnTo>
                  <a:lnTo>
                    <a:pt x="1728" y="1970"/>
                  </a:lnTo>
                  <a:lnTo>
                    <a:pt x="1784" y="1938"/>
                  </a:lnTo>
                  <a:lnTo>
                    <a:pt x="1837" y="1900"/>
                  </a:lnTo>
                  <a:lnTo>
                    <a:pt x="1890" y="1855"/>
                  </a:lnTo>
                  <a:lnTo>
                    <a:pt x="1939" y="1803"/>
                  </a:lnTo>
                  <a:lnTo>
                    <a:pt x="1988" y="1746"/>
                  </a:lnTo>
                  <a:lnTo>
                    <a:pt x="2035" y="1682"/>
                  </a:lnTo>
                  <a:lnTo>
                    <a:pt x="2079" y="1612"/>
                  </a:lnTo>
                  <a:lnTo>
                    <a:pt x="2123" y="1534"/>
                  </a:lnTo>
                  <a:lnTo>
                    <a:pt x="2162" y="1451"/>
                  </a:lnTo>
                  <a:lnTo>
                    <a:pt x="2198" y="1364"/>
                  </a:lnTo>
                  <a:lnTo>
                    <a:pt x="2230" y="1273"/>
                  </a:lnTo>
                  <a:lnTo>
                    <a:pt x="2259" y="1178"/>
                  </a:lnTo>
                  <a:lnTo>
                    <a:pt x="2282" y="1082"/>
                  </a:lnTo>
                  <a:lnTo>
                    <a:pt x="2302" y="981"/>
                  </a:lnTo>
                  <a:lnTo>
                    <a:pt x="2317" y="879"/>
                  </a:lnTo>
                  <a:lnTo>
                    <a:pt x="2329" y="774"/>
                  </a:lnTo>
                  <a:lnTo>
                    <a:pt x="2335" y="667"/>
                  </a:lnTo>
                  <a:lnTo>
                    <a:pt x="2337" y="559"/>
                  </a:lnTo>
                  <a:lnTo>
                    <a:pt x="2337" y="172"/>
                  </a:lnTo>
                  <a:lnTo>
                    <a:pt x="2336" y="168"/>
                  </a:lnTo>
                  <a:lnTo>
                    <a:pt x="2334" y="164"/>
                  </a:lnTo>
                  <a:lnTo>
                    <a:pt x="2331" y="162"/>
                  </a:lnTo>
                  <a:lnTo>
                    <a:pt x="2328" y="162"/>
                  </a:lnTo>
                  <a:lnTo>
                    <a:pt x="669" y="162"/>
                  </a:lnTo>
                  <a:close/>
                  <a:moveTo>
                    <a:pt x="669" y="0"/>
                  </a:moveTo>
                  <a:lnTo>
                    <a:pt x="2328" y="0"/>
                  </a:lnTo>
                  <a:lnTo>
                    <a:pt x="2358" y="3"/>
                  </a:lnTo>
                  <a:lnTo>
                    <a:pt x="2387" y="11"/>
                  </a:lnTo>
                  <a:lnTo>
                    <a:pt x="2415" y="23"/>
                  </a:lnTo>
                  <a:lnTo>
                    <a:pt x="2438" y="40"/>
                  </a:lnTo>
                  <a:lnTo>
                    <a:pt x="2459" y="62"/>
                  </a:lnTo>
                  <a:lnTo>
                    <a:pt x="2476" y="85"/>
                  </a:lnTo>
                  <a:lnTo>
                    <a:pt x="2489" y="111"/>
                  </a:lnTo>
                  <a:lnTo>
                    <a:pt x="2496" y="141"/>
                  </a:lnTo>
                  <a:lnTo>
                    <a:pt x="2499" y="172"/>
                  </a:lnTo>
                  <a:lnTo>
                    <a:pt x="2499" y="248"/>
                  </a:lnTo>
                  <a:lnTo>
                    <a:pt x="2743" y="248"/>
                  </a:lnTo>
                  <a:lnTo>
                    <a:pt x="2780" y="251"/>
                  </a:lnTo>
                  <a:lnTo>
                    <a:pt x="2816" y="259"/>
                  </a:lnTo>
                  <a:lnTo>
                    <a:pt x="2850" y="272"/>
                  </a:lnTo>
                  <a:lnTo>
                    <a:pt x="2882" y="290"/>
                  </a:lnTo>
                  <a:lnTo>
                    <a:pt x="2911" y="311"/>
                  </a:lnTo>
                  <a:lnTo>
                    <a:pt x="2937" y="337"/>
                  </a:lnTo>
                  <a:lnTo>
                    <a:pt x="2959" y="367"/>
                  </a:lnTo>
                  <a:lnTo>
                    <a:pt x="2976" y="399"/>
                  </a:lnTo>
                  <a:lnTo>
                    <a:pt x="2987" y="433"/>
                  </a:lnTo>
                  <a:lnTo>
                    <a:pt x="2995" y="468"/>
                  </a:lnTo>
                  <a:lnTo>
                    <a:pt x="2997" y="504"/>
                  </a:lnTo>
                  <a:lnTo>
                    <a:pt x="2994" y="540"/>
                  </a:lnTo>
                  <a:lnTo>
                    <a:pt x="2977" y="624"/>
                  </a:lnTo>
                  <a:lnTo>
                    <a:pt x="2955" y="706"/>
                  </a:lnTo>
                  <a:lnTo>
                    <a:pt x="2928" y="787"/>
                  </a:lnTo>
                  <a:lnTo>
                    <a:pt x="2895" y="864"/>
                  </a:lnTo>
                  <a:lnTo>
                    <a:pt x="2858" y="941"/>
                  </a:lnTo>
                  <a:lnTo>
                    <a:pt x="2815" y="1014"/>
                  </a:lnTo>
                  <a:lnTo>
                    <a:pt x="2769" y="1084"/>
                  </a:lnTo>
                  <a:lnTo>
                    <a:pt x="2718" y="1152"/>
                  </a:lnTo>
                  <a:lnTo>
                    <a:pt x="2663" y="1215"/>
                  </a:lnTo>
                  <a:lnTo>
                    <a:pt x="2603" y="1276"/>
                  </a:lnTo>
                  <a:lnTo>
                    <a:pt x="2540" y="1332"/>
                  </a:lnTo>
                  <a:lnTo>
                    <a:pt x="2473" y="1384"/>
                  </a:lnTo>
                  <a:lnTo>
                    <a:pt x="2402" y="1432"/>
                  </a:lnTo>
                  <a:lnTo>
                    <a:pt x="2328" y="1475"/>
                  </a:lnTo>
                  <a:lnTo>
                    <a:pt x="2295" y="1552"/>
                  </a:lnTo>
                  <a:lnTo>
                    <a:pt x="2258" y="1625"/>
                  </a:lnTo>
                  <a:lnTo>
                    <a:pt x="2218" y="1695"/>
                  </a:lnTo>
                  <a:lnTo>
                    <a:pt x="2175" y="1765"/>
                  </a:lnTo>
                  <a:lnTo>
                    <a:pt x="2129" y="1828"/>
                  </a:lnTo>
                  <a:lnTo>
                    <a:pt x="2081" y="1888"/>
                  </a:lnTo>
                  <a:lnTo>
                    <a:pt x="2031" y="1942"/>
                  </a:lnTo>
                  <a:lnTo>
                    <a:pt x="1980" y="1992"/>
                  </a:lnTo>
                  <a:lnTo>
                    <a:pt x="1926" y="2035"/>
                  </a:lnTo>
                  <a:lnTo>
                    <a:pt x="1872" y="2073"/>
                  </a:lnTo>
                  <a:lnTo>
                    <a:pt x="1814" y="2106"/>
                  </a:lnTo>
                  <a:lnTo>
                    <a:pt x="1757" y="2134"/>
                  </a:lnTo>
                  <a:lnTo>
                    <a:pt x="1755" y="2180"/>
                  </a:lnTo>
                  <a:lnTo>
                    <a:pt x="1759" y="2225"/>
                  </a:lnTo>
                  <a:lnTo>
                    <a:pt x="1768" y="2269"/>
                  </a:lnTo>
                  <a:lnTo>
                    <a:pt x="1781" y="2310"/>
                  </a:lnTo>
                  <a:lnTo>
                    <a:pt x="1801" y="2350"/>
                  </a:lnTo>
                  <a:lnTo>
                    <a:pt x="1824" y="2387"/>
                  </a:lnTo>
                  <a:lnTo>
                    <a:pt x="1851" y="2421"/>
                  </a:lnTo>
                  <a:lnTo>
                    <a:pt x="1882" y="2452"/>
                  </a:lnTo>
                  <a:lnTo>
                    <a:pt x="1917" y="2480"/>
                  </a:lnTo>
                  <a:lnTo>
                    <a:pt x="1956" y="2502"/>
                  </a:lnTo>
                  <a:lnTo>
                    <a:pt x="1998" y="2520"/>
                  </a:lnTo>
                  <a:lnTo>
                    <a:pt x="2042" y="2534"/>
                  </a:lnTo>
                  <a:lnTo>
                    <a:pt x="2043" y="2534"/>
                  </a:lnTo>
                  <a:lnTo>
                    <a:pt x="2064" y="2541"/>
                  </a:lnTo>
                  <a:lnTo>
                    <a:pt x="2081" y="2554"/>
                  </a:lnTo>
                  <a:lnTo>
                    <a:pt x="2094" y="2571"/>
                  </a:lnTo>
                  <a:lnTo>
                    <a:pt x="2103" y="2590"/>
                  </a:lnTo>
                  <a:lnTo>
                    <a:pt x="2106" y="2612"/>
                  </a:lnTo>
                  <a:lnTo>
                    <a:pt x="2106" y="2985"/>
                  </a:lnTo>
                  <a:lnTo>
                    <a:pt x="2257" y="2985"/>
                  </a:lnTo>
                  <a:lnTo>
                    <a:pt x="2296" y="2988"/>
                  </a:lnTo>
                  <a:lnTo>
                    <a:pt x="2333" y="2996"/>
                  </a:lnTo>
                  <a:lnTo>
                    <a:pt x="2368" y="3011"/>
                  </a:lnTo>
                  <a:lnTo>
                    <a:pt x="2400" y="3031"/>
                  </a:lnTo>
                  <a:lnTo>
                    <a:pt x="2428" y="3056"/>
                  </a:lnTo>
                  <a:lnTo>
                    <a:pt x="2453" y="3084"/>
                  </a:lnTo>
                  <a:lnTo>
                    <a:pt x="2472" y="3116"/>
                  </a:lnTo>
                  <a:lnTo>
                    <a:pt x="2487" y="3150"/>
                  </a:lnTo>
                  <a:lnTo>
                    <a:pt x="2496" y="3188"/>
                  </a:lnTo>
                  <a:lnTo>
                    <a:pt x="2499" y="3227"/>
                  </a:lnTo>
                  <a:lnTo>
                    <a:pt x="2499" y="3419"/>
                  </a:lnTo>
                  <a:lnTo>
                    <a:pt x="2496" y="3441"/>
                  </a:lnTo>
                  <a:lnTo>
                    <a:pt x="2488" y="3460"/>
                  </a:lnTo>
                  <a:lnTo>
                    <a:pt x="2475" y="3477"/>
                  </a:lnTo>
                  <a:lnTo>
                    <a:pt x="2459" y="3489"/>
                  </a:lnTo>
                  <a:lnTo>
                    <a:pt x="2440" y="3497"/>
                  </a:lnTo>
                  <a:lnTo>
                    <a:pt x="2418" y="3500"/>
                  </a:lnTo>
                  <a:lnTo>
                    <a:pt x="586" y="3500"/>
                  </a:lnTo>
                  <a:lnTo>
                    <a:pt x="565" y="3497"/>
                  </a:lnTo>
                  <a:lnTo>
                    <a:pt x="546" y="3489"/>
                  </a:lnTo>
                  <a:lnTo>
                    <a:pt x="529" y="3477"/>
                  </a:lnTo>
                  <a:lnTo>
                    <a:pt x="516" y="3460"/>
                  </a:lnTo>
                  <a:lnTo>
                    <a:pt x="509" y="3441"/>
                  </a:lnTo>
                  <a:lnTo>
                    <a:pt x="506" y="3419"/>
                  </a:lnTo>
                  <a:lnTo>
                    <a:pt x="506" y="3227"/>
                  </a:lnTo>
                  <a:lnTo>
                    <a:pt x="509" y="3188"/>
                  </a:lnTo>
                  <a:lnTo>
                    <a:pt x="518" y="3150"/>
                  </a:lnTo>
                  <a:lnTo>
                    <a:pt x="532" y="3116"/>
                  </a:lnTo>
                  <a:lnTo>
                    <a:pt x="552" y="3084"/>
                  </a:lnTo>
                  <a:lnTo>
                    <a:pt x="577" y="3056"/>
                  </a:lnTo>
                  <a:lnTo>
                    <a:pt x="605" y="3031"/>
                  </a:lnTo>
                  <a:lnTo>
                    <a:pt x="637" y="3011"/>
                  </a:lnTo>
                  <a:lnTo>
                    <a:pt x="672" y="2996"/>
                  </a:lnTo>
                  <a:lnTo>
                    <a:pt x="709" y="2988"/>
                  </a:lnTo>
                  <a:lnTo>
                    <a:pt x="749" y="2985"/>
                  </a:lnTo>
                  <a:lnTo>
                    <a:pt x="899" y="2985"/>
                  </a:lnTo>
                  <a:lnTo>
                    <a:pt x="899" y="2612"/>
                  </a:lnTo>
                  <a:lnTo>
                    <a:pt x="902" y="2590"/>
                  </a:lnTo>
                  <a:lnTo>
                    <a:pt x="911" y="2571"/>
                  </a:lnTo>
                  <a:lnTo>
                    <a:pt x="924" y="2554"/>
                  </a:lnTo>
                  <a:lnTo>
                    <a:pt x="941" y="2541"/>
                  </a:lnTo>
                  <a:lnTo>
                    <a:pt x="961" y="2534"/>
                  </a:lnTo>
                  <a:lnTo>
                    <a:pt x="962" y="2534"/>
                  </a:lnTo>
                  <a:lnTo>
                    <a:pt x="1006" y="2521"/>
                  </a:lnTo>
                  <a:lnTo>
                    <a:pt x="1048" y="2503"/>
                  </a:lnTo>
                  <a:lnTo>
                    <a:pt x="1086" y="2480"/>
                  </a:lnTo>
                  <a:lnTo>
                    <a:pt x="1121" y="2453"/>
                  </a:lnTo>
                  <a:lnTo>
                    <a:pt x="1153" y="2422"/>
                  </a:lnTo>
                  <a:lnTo>
                    <a:pt x="1180" y="2388"/>
                  </a:lnTo>
                  <a:lnTo>
                    <a:pt x="1204" y="2351"/>
                  </a:lnTo>
                  <a:lnTo>
                    <a:pt x="1223" y="2312"/>
                  </a:lnTo>
                  <a:lnTo>
                    <a:pt x="1236" y="2271"/>
                  </a:lnTo>
                  <a:lnTo>
                    <a:pt x="1245" y="2227"/>
                  </a:lnTo>
                  <a:lnTo>
                    <a:pt x="1249" y="2183"/>
                  </a:lnTo>
                  <a:lnTo>
                    <a:pt x="1248" y="2138"/>
                  </a:lnTo>
                  <a:lnTo>
                    <a:pt x="1189" y="2111"/>
                  </a:lnTo>
                  <a:lnTo>
                    <a:pt x="1131" y="2078"/>
                  </a:lnTo>
                  <a:lnTo>
                    <a:pt x="1076" y="2040"/>
                  </a:lnTo>
                  <a:lnTo>
                    <a:pt x="1021" y="1995"/>
                  </a:lnTo>
                  <a:lnTo>
                    <a:pt x="969" y="1945"/>
                  </a:lnTo>
                  <a:lnTo>
                    <a:pt x="918" y="1891"/>
                  </a:lnTo>
                  <a:lnTo>
                    <a:pt x="870" y="1831"/>
                  </a:lnTo>
                  <a:lnTo>
                    <a:pt x="823" y="1766"/>
                  </a:lnTo>
                  <a:lnTo>
                    <a:pt x="778" y="1695"/>
                  </a:lnTo>
                  <a:lnTo>
                    <a:pt x="739" y="1625"/>
                  </a:lnTo>
                  <a:lnTo>
                    <a:pt x="703" y="1552"/>
                  </a:lnTo>
                  <a:lnTo>
                    <a:pt x="669" y="1475"/>
                  </a:lnTo>
                  <a:lnTo>
                    <a:pt x="595" y="1432"/>
                  </a:lnTo>
                  <a:lnTo>
                    <a:pt x="525" y="1384"/>
                  </a:lnTo>
                  <a:lnTo>
                    <a:pt x="457" y="1332"/>
                  </a:lnTo>
                  <a:lnTo>
                    <a:pt x="394" y="1276"/>
                  </a:lnTo>
                  <a:lnTo>
                    <a:pt x="335" y="1215"/>
                  </a:lnTo>
                  <a:lnTo>
                    <a:pt x="279" y="1152"/>
                  </a:lnTo>
                  <a:lnTo>
                    <a:pt x="228" y="1084"/>
                  </a:lnTo>
                  <a:lnTo>
                    <a:pt x="181" y="1014"/>
                  </a:lnTo>
                  <a:lnTo>
                    <a:pt x="139" y="941"/>
                  </a:lnTo>
                  <a:lnTo>
                    <a:pt x="102" y="864"/>
                  </a:lnTo>
                  <a:lnTo>
                    <a:pt x="69" y="787"/>
                  </a:lnTo>
                  <a:lnTo>
                    <a:pt x="42" y="706"/>
                  </a:lnTo>
                  <a:lnTo>
                    <a:pt x="20" y="624"/>
                  </a:lnTo>
                  <a:lnTo>
                    <a:pt x="3" y="540"/>
                  </a:lnTo>
                  <a:lnTo>
                    <a:pt x="0" y="504"/>
                  </a:lnTo>
                  <a:lnTo>
                    <a:pt x="2" y="468"/>
                  </a:lnTo>
                  <a:lnTo>
                    <a:pt x="9" y="433"/>
                  </a:lnTo>
                  <a:lnTo>
                    <a:pt x="21" y="399"/>
                  </a:lnTo>
                  <a:lnTo>
                    <a:pt x="38" y="367"/>
                  </a:lnTo>
                  <a:lnTo>
                    <a:pt x="60" y="337"/>
                  </a:lnTo>
                  <a:lnTo>
                    <a:pt x="86" y="311"/>
                  </a:lnTo>
                  <a:lnTo>
                    <a:pt x="116" y="290"/>
                  </a:lnTo>
                  <a:lnTo>
                    <a:pt x="147" y="272"/>
                  </a:lnTo>
                  <a:lnTo>
                    <a:pt x="181" y="259"/>
                  </a:lnTo>
                  <a:lnTo>
                    <a:pt x="216" y="251"/>
                  </a:lnTo>
                  <a:lnTo>
                    <a:pt x="253" y="248"/>
                  </a:lnTo>
                  <a:lnTo>
                    <a:pt x="498" y="248"/>
                  </a:lnTo>
                  <a:lnTo>
                    <a:pt x="498" y="172"/>
                  </a:lnTo>
                  <a:lnTo>
                    <a:pt x="500" y="141"/>
                  </a:lnTo>
                  <a:lnTo>
                    <a:pt x="509" y="111"/>
                  </a:lnTo>
                  <a:lnTo>
                    <a:pt x="522" y="85"/>
                  </a:lnTo>
                  <a:lnTo>
                    <a:pt x="539" y="62"/>
                  </a:lnTo>
                  <a:lnTo>
                    <a:pt x="559" y="40"/>
                  </a:lnTo>
                  <a:lnTo>
                    <a:pt x="583" y="23"/>
                  </a:lnTo>
                  <a:lnTo>
                    <a:pt x="610" y="11"/>
                  </a:lnTo>
                  <a:lnTo>
                    <a:pt x="638" y="3"/>
                  </a:lnTo>
                  <a:lnTo>
                    <a:pt x="6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Freeform 15"/>
            <p:cNvSpPr>
              <a:spLocks noEditPoints="1"/>
            </p:cNvSpPr>
            <p:nvPr/>
          </p:nvSpPr>
          <p:spPr bwMode="auto">
            <a:xfrm>
              <a:off x="10221913" y="1990726"/>
              <a:ext cx="157163" cy="152400"/>
            </a:xfrm>
            <a:custGeom>
              <a:avLst/>
              <a:gdLst>
                <a:gd name="T0" fmla="*/ 440 w 991"/>
                <a:gd name="T1" fmla="*/ 377 h 951"/>
                <a:gd name="T2" fmla="*/ 415 w 991"/>
                <a:gd name="T3" fmla="*/ 406 h 951"/>
                <a:gd name="T4" fmla="*/ 379 w 991"/>
                <a:gd name="T5" fmla="*/ 421 h 951"/>
                <a:gd name="T6" fmla="*/ 345 w 991"/>
                <a:gd name="T7" fmla="*/ 527 h 951"/>
                <a:gd name="T8" fmla="*/ 365 w 991"/>
                <a:gd name="T9" fmla="*/ 560 h 951"/>
                <a:gd name="T10" fmla="*/ 368 w 991"/>
                <a:gd name="T11" fmla="*/ 598 h 951"/>
                <a:gd name="T12" fmla="*/ 458 w 991"/>
                <a:gd name="T13" fmla="*/ 664 h 951"/>
                <a:gd name="T14" fmla="*/ 495 w 991"/>
                <a:gd name="T15" fmla="*/ 654 h 951"/>
                <a:gd name="T16" fmla="*/ 534 w 991"/>
                <a:gd name="T17" fmla="*/ 664 h 951"/>
                <a:gd name="T18" fmla="*/ 623 w 991"/>
                <a:gd name="T19" fmla="*/ 598 h 951"/>
                <a:gd name="T20" fmla="*/ 626 w 991"/>
                <a:gd name="T21" fmla="*/ 560 h 951"/>
                <a:gd name="T22" fmla="*/ 646 w 991"/>
                <a:gd name="T23" fmla="*/ 527 h 951"/>
                <a:gd name="T24" fmla="*/ 612 w 991"/>
                <a:gd name="T25" fmla="*/ 421 h 951"/>
                <a:gd name="T26" fmla="*/ 576 w 991"/>
                <a:gd name="T27" fmla="*/ 406 h 951"/>
                <a:gd name="T28" fmla="*/ 552 w 991"/>
                <a:gd name="T29" fmla="*/ 377 h 951"/>
                <a:gd name="T30" fmla="*/ 495 w 991"/>
                <a:gd name="T31" fmla="*/ 0 h 951"/>
                <a:gd name="T32" fmla="*/ 530 w 991"/>
                <a:gd name="T33" fmla="*/ 9 h 951"/>
                <a:gd name="T34" fmla="*/ 558 w 991"/>
                <a:gd name="T35" fmla="*/ 30 h 951"/>
                <a:gd name="T36" fmla="*/ 678 w 991"/>
                <a:gd name="T37" fmla="*/ 267 h 951"/>
                <a:gd name="T38" fmla="*/ 940 w 991"/>
                <a:gd name="T39" fmla="*/ 308 h 951"/>
                <a:gd name="T40" fmla="*/ 969 w 991"/>
                <a:gd name="T41" fmla="*/ 327 h 951"/>
                <a:gd name="T42" fmla="*/ 987 w 991"/>
                <a:gd name="T43" fmla="*/ 358 h 951"/>
                <a:gd name="T44" fmla="*/ 991 w 991"/>
                <a:gd name="T45" fmla="*/ 394 h 951"/>
                <a:gd name="T46" fmla="*/ 978 w 991"/>
                <a:gd name="T47" fmla="*/ 426 h 951"/>
                <a:gd name="T48" fmla="*/ 790 w 991"/>
                <a:gd name="T49" fmla="*/ 613 h 951"/>
                <a:gd name="T50" fmla="*/ 833 w 991"/>
                <a:gd name="T51" fmla="*/ 875 h 951"/>
                <a:gd name="T52" fmla="*/ 823 w 991"/>
                <a:gd name="T53" fmla="*/ 909 h 951"/>
                <a:gd name="T54" fmla="*/ 800 w 991"/>
                <a:gd name="T55" fmla="*/ 936 h 951"/>
                <a:gd name="T56" fmla="*/ 769 w 991"/>
                <a:gd name="T57" fmla="*/ 949 h 951"/>
                <a:gd name="T58" fmla="*/ 733 w 991"/>
                <a:gd name="T59" fmla="*/ 949 h 951"/>
                <a:gd name="T60" fmla="*/ 495 w 991"/>
                <a:gd name="T61" fmla="*/ 827 h 951"/>
                <a:gd name="T62" fmla="*/ 260 w 991"/>
                <a:gd name="T63" fmla="*/ 948 h 951"/>
                <a:gd name="T64" fmla="*/ 225 w 991"/>
                <a:gd name="T65" fmla="*/ 950 h 951"/>
                <a:gd name="T66" fmla="*/ 192 w 991"/>
                <a:gd name="T67" fmla="*/ 936 h 951"/>
                <a:gd name="T68" fmla="*/ 168 w 991"/>
                <a:gd name="T69" fmla="*/ 909 h 951"/>
                <a:gd name="T70" fmla="*/ 158 w 991"/>
                <a:gd name="T71" fmla="*/ 875 h 951"/>
                <a:gd name="T72" fmla="*/ 202 w 991"/>
                <a:gd name="T73" fmla="*/ 613 h 951"/>
                <a:gd name="T74" fmla="*/ 13 w 991"/>
                <a:gd name="T75" fmla="*/ 426 h 951"/>
                <a:gd name="T76" fmla="*/ 0 w 991"/>
                <a:gd name="T77" fmla="*/ 394 h 951"/>
                <a:gd name="T78" fmla="*/ 3 w 991"/>
                <a:gd name="T79" fmla="*/ 358 h 951"/>
                <a:gd name="T80" fmla="*/ 22 w 991"/>
                <a:gd name="T81" fmla="*/ 327 h 951"/>
                <a:gd name="T82" fmla="*/ 52 w 991"/>
                <a:gd name="T83" fmla="*/ 308 h 951"/>
                <a:gd name="T84" fmla="*/ 314 w 991"/>
                <a:gd name="T85" fmla="*/ 267 h 951"/>
                <a:gd name="T86" fmla="*/ 433 w 991"/>
                <a:gd name="T87" fmla="*/ 30 h 951"/>
                <a:gd name="T88" fmla="*/ 460 w 991"/>
                <a:gd name="T89" fmla="*/ 9 h 951"/>
                <a:gd name="T90" fmla="*/ 495 w 991"/>
                <a:gd name="T91" fmla="*/ 0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91" h="951">
                  <a:moveTo>
                    <a:pt x="495" y="264"/>
                  </a:moveTo>
                  <a:lnTo>
                    <a:pt x="440" y="377"/>
                  </a:lnTo>
                  <a:lnTo>
                    <a:pt x="430" y="394"/>
                  </a:lnTo>
                  <a:lnTo>
                    <a:pt x="415" y="406"/>
                  </a:lnTo>
                  <a:lnTo>
                    <a:pt x="398" y="416"/>
                  </a:lnTo>
                  <a:lnTo>
                    <a:pt x="379" y="421"/>
                  </a:lnTo>
                  <a:lnTo>
                    <a:pt x="255" y="439"/>
                  </a:lnTo>
                  <a:lnTo>
                    <a:pt x="345" y="527"/>
                  </a:lnTo>
                  <a:lnTo>
                    <a:pt x="357" y="542"/>
                  </a:lnTo>
                  <a:lnTo>
                    <a:pt x="365" y="560"/>
                  </a:lnTo>
                  <a:lnTo>
                    <a:pt x="369" y="579"/>
                  </a:lnTo>
                  <a:lnTo>
                    <a:pt x="368" y="598"/>
                  </a:lnTo>
                  <a:lnTo>
                    <a:pt x="347" y="722"/>
                  </a:lnTo>
                  <a:lnTo>
                    <a:pt x="458" y="664"/>
                  </a:lnTo>
                  <a:lnTo>
                    <a:pt x="476" y="657"/>
                  </a:lnTo>
                  <a:lnTo>
                    <a:pt x="495" y="654"/>
                  </a:lnTo>
                  <a:lnTo>
                    <a:pt x="514" y="657"/>
                  </a:lnTo>
                  <a:lnTo>
                    <a:pt x="534" y="664"/>
                  </a:lnTo>
                  <a:lnTo>
                    <a:pt x="644" y="722"/>
                  </a:lnTo>
                  <a:lnTo>
                    <a:pt x="623" y="598"/>
                  </a:lnTo>
                  <a:lnTo>
                    <a:pt x="623" y="579"/>
                  </a:lnTo>
                  <a:lnTo>
                    <a:pt x="626" y="560"/>
                  </a:lnTo>
                  <a:lnTo>
                    <a:pt x="634" y="542"/>
                  </a:lnTo>
                  <a:lnTo>
                    <a:pt x="646" y="527"/>
                  </a:lnTo>
                  <a:lnTo>
                    <a:pt x="736" y="439"/>
                  </a:lnTo>
                  <a:lnTo>
                    <a:pt x="612" y="421"/>
                  </a:lnTo>
                  <a:lnTo>
                    <a:pt x="593" y="416"/>
                  </a:lnTo>
                  <a:lnTo>
                    <a:pt x="576" y="406"/>
                  </a:lnTo>
                  <a:lnTo>
                    <a:pt x="562" y="394"/>
                  </a:lnTo>
                  <a:lnTo>
                    <a:pt x="552" y="377"/>
                  </a:lnTo>
                  <a:lnTo>
                    <a:pt x="495" y="264"/>
                  </a:lnTo>
                  <a:close/>
                  <a:moveTo>
                    <a:pt x="495" y="0"/>
                  </a:moveTo>
                  <a:lnTo>
                    <a:pt x="513" y="2"/>
                  </a:lnTo>
                  <a:lnTo>
                    <a:pt x="530" y="9"/>
                  </a:lnTo>
                  <a:lnTo>
                    <a:pt x="545" y="18"/>
                  </a:lnTo>
                  <a:lnTo>
                    <a:pt x="558" y="30"/>
                  </a:lnTo>
                  <a:lnTo>
                    <a:pt x="569" y="46"/>
                  </a:lnTo>
                  <a:lnTo>
                    <a:pt x="678" y="267"/>
                  </a:lnTo>
                  <a:lnTo>
                    <a:pt x="922" y="302"/>
                  </a:lnTo>
                  <a:lnTo>
                    <a:pt x="940" y="308"/>
                  </a:lnTo>
                  <a:lnTo>
                    <a:pt x="956" y="315"/>
                  </a:lnTo>
                  <a:lnTo>
                    <a:pt x="969" y="327"/>
                  </a:lnTo>
                  <a:lnTo>
                    <a:pt x="980" y="342"/>
                  </a:lnTo>
                  <a:lnTo>
                    <a:pt x="987" y="358"/>
                  </a:lnTo>
                  <a:lnTo>
                    <a:pt x="991" y="376"/>
                  </a:lnTo>
                  <a:lnTo>
                    <a:pt x="991" y="394"/>
                  </a:lnTo>
                  <a:lnTo>
                    <a:pt x="986" y="411"/>
                  </a:lnTo>
                  <a:lnTo>
                    <a:pt x="978" y="426"/>
                  </a:lnTo>
                  <a:lnTo>
                    <a:pt x="967" y="440"/>
                  </a:lnTo>
                  <a:lnTo>
                    <a:pt x="790" y="613"/>
                  </a:lnTo>
                  <a:lnTo>
                    <a:pt x="832" y="857"/>
                  </a:lnTo>
                  <a:lnTo>
                    <a:pt x="833" y="875"/>
                  </a:lnTo>
                  <a:lnTo>
                    <a:pt x="829" y="892"/>
                  </a:lnTo>
                  <a:lnTo>
                    <a:pt x="823" y="909"/>
                  </a:lnTo>
                  <a:lnTo>
                    <a:pt x="812" y="924"/>
                  </a:lnTo>
                  <a:lnTo>
                    <a:pt x="800" y="936"/>
                  </a:lnTo>
                  <a:lnTo>
                    <a:pt x="785" y="944"/>
                  </a:lnTo>
                  <a:lnTo>
                    <a:pt x="769" y="949"/>
                  </a:lnTo>
                  <a:lnTo>
                    <a:pt x="752" y="951"/>
                  </a:lnTo>
                  <a:lnTo>
                    <a:pt x="733" y="949"/>
                  </a:lnTo>
                  <a:lnTo>
                    <a:pt x="714" y="942"/>
                  </a:lnTo>
                  <a:lnTo>
                    <a:pt x="495" y="827"/>
                  </a:lnTo>
                  <a:lnTo>
                    <a:pt x="277" y="942"/>
                  </a:lnTo>
                  <a:lnTo>
                    <a:pt x="260" y="948"/>
                  </a:lnTo>
                  <a:lnTo>
                    <a:pt x="242" y="951"/>
                  </a:lnTo>
                  <a:lnTo>
                    <a:pt x="225" y="950"/>
                  </a:lnTo>
                  <a:lnTo>
                    <a:pt x="208" y="945"/>
                  </a:lnTo>
                  <a:lnTo>
                    <a:pt x="192" y="936"/>
                  </a:lnTo>
                  <a:lnTo>
                    <a:pt x="178" y="924"/>
                  </a:lnTo>
                  <a:lnTo>
                    <a:pt x="168" y="909"/>
                  </a:lnTo>
                  <a:lnTo>
                    <a:pt x="161" y="892"/>
                  </a:lnTo>
                  <a:lnTo>
                    <a:pt x="158" y="875"/>
                  </a:lnTo>
                  <a:lnTo>
                    <a:pt x="159" y="857"/>
                  </a:lnTo>
                  <a:lnTo>
                    <a:pt x="202" y="613"/>
                  </a:lnTo>
                  <a:lnTo>
                    <a:pt x="25" y="440"/>
                  </a:lnTo>
                  <a:lnTo>
                    <a:pt x="13" y="426"/>
                  </a:lnTo>
                  <a:lnTo>
                    <a:pt x="4" y="411"/>
                  </a:lnTo>
                  <a:lnTo>
                    <a:pt x="0" y="394"/>
                  </a:lnTo>
                  <a:lnTo>
                    <a:pt x="0" y="376"/>
                  </a:lnTo>
                  <a:lnTo>
                    <a:pt x="3" y="358"/>
                  </a:lnTo>
                  <a:lnTo>
                    <a:pt x="12" y="342"/>
                  </a:lnTo>
                  <a:lnTo>
                    <a:pt x="22" y="327"/>
                  </a:lnTo>
                  <a:lnTo>
                    <a:pt x="36" y="315"/>
                  </a:lnTo>
                  <a:lnTo>
                    <a:pt x="52" y="308"/>
                  </a:lnTo>
                  <a:lnTo>
                    <a:pt x="69" y="302"/>
                  </a:lnTo>
                  <a:lnTo>
                    <a:pt x="314" y="267"/>
                  </a:lnTo>
                  <a:lnTo>
                    <a:pt x="423" y="46"/>
                  </a:lnTo>
                  <a:lnTo>
                    <a:pt x="433" y="30"/>
                  </a:lnTo>
                  <a:lnTo>
                    <a:pt x="446" y="18"/>
                  </a:lnTo>
                  <a:lnTo>
                    <a:pt x="460" y="9"/>
                  </a:lnTo>
                  <a:lnTo>
                    <a:pt x="477" y="2"/>
                  </a:lnTo>
                  <a:lnTo>
                    <a:pt x="4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Group 25"/>
          <p:cNvGrpSpPr/>
          <p:nvPr/>
        </p:nvGrpSpPr>
        <p:grpSpPr>
          <a:xfrm>
            <a:off x="3270333" y="4512068"/>
            <a:ext cx="557213" cy="555625"/>
            <a:chOff x="1603375" y="1916113"/>
            <a:chExt cx="557213" cy="555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2" name="Freeform 74"/>
            <p:cNvSpPr>
              <a:spLocks noEditPoints="1"/>
            </p:cNvSpPr>
            <p:nvPr/>
          </p:nvSpPr>
          <p:spPr bwMode="auto">
            <a:xfrm>
              <a:off x="1603375" y="1916113"/>
              <a:ext cx="557213" cy="555625"/>
            </a:xfrm>
            <a:custGeom>
              <a:avLst/>
              <a:gdLst>
                <a:gd name="T0" fmla="*/ 190 w 3510"/>
                <a:gd name="T1" fmla="*/ 3035 h 3500"/>
                <a:gd name="T2" fmla="*/ 203 w 3510"/>
                <a:gd name="T3" fmla="*/ 3200 h 3500"/>
                <a:gd name="T4" fmla="*/ 333 w 3510"/>
                <a:gd name="T5" fmla="*/ 3310 h 3500"/>
                <a:gd name="T6" fmla="*/ 497 w 3510"/>
                <a:gd name="T7" fmla="*/ 3297 h 3500"/>
                <a:gd name="T8" fmla="*/ 905 w 3510"/>
                <a:gd name="T9" fmla="*/ 2290 h 3500"/>
                <a:gd name="T10" fmla="*/ 2237 w 3510"/>
                <a:gd name="T11" fmla="*/ 180 h 3500"/>
                <a:gd name="T12" fmla="*/ 1892 w 3510"/>
                <a:gd name="T13" fmla="*/ 235 h 3500"/>
                <a:gd name="T14" fmla="*/ 1576 w 3510"/>
                <a:gd name="T15" fmla="*/ 401 h 3500"/>
                <a:gd name="T16" fmla="*/ 1319 w 3510"/>
                <a:gd name="T17" fmla="*/ 678 h 3500"/>
                <a:gd name="T18" fmla="*/ 1174 w 3510"/>
                <a:gd name="T19" fmla="*/ 1016 h 3500"/>
                <a:gd name="T20" fmla="*/ 1150 w 3510"/>
                <a:gd name="T21" fmla="*/ 1379 h 3500"/>
                <a:gd name="T22" fmla="*/ 1247 w 3510"/>
                <a:gd name="T23" fmla="*/ 1731 h 3500"/>
                <a:gd name="T24" fmla="*/ 1465 w 3510"/>
                <a:gd name="T25" fmla="*/ 2040 h 3500"/>
                <a:gd name="T26" fmla="*/ 1774 w 3510"/>
                <a:gd name="T27" fmla="*/ 2257 h 3500"/>
                <a:gd name="T28" fmla="*/ 2127 w 3510"/>
                <a:gd name="T29" fmla="*/ 2353 h 3500"/>
                <a:gd name="T30" fmla="*/ 2491 w 3510"/>
                <a:gd name="T31" fmla="*/ 2329 h 3500"/>
                <a:gd name="T32" fmla="*/ 2830 w 3510"/>
                <a:gd name="T33" fmla="*/ 2185 h 3500"/>
                <a:gd name="T34" fmla="*/ 3111 w 3510"/>
                <a:gd name="T35" fmla="*/ 1923 h 3500"/>
                <a:gd name="T36" fmla="*/ 3280 w 3510"/>
                <a:gd name="T37" fmla="*/ 1593 h 3500"/>
                <a:gd name="T38" fmla="*/ 3329 w 3510"/>
                <a:gd name="T39" fmla="*/ 1232 h 3500"/>
                <a:gd name="T40" fmla="*/ 3257 w 3510"/>
                <a:gd name="T41" fmla="*/ 876 h 3500"/>
                <a:gd name="T42" fmla="*/ 3063 w 3510"/>
                <a:gd name="T43" fmla="*/ 556 h 3500"/>
                <a:gd name="T44" fmla="*/ 2777 w 3510"/>
                <a:gd name="T45" fmla="*/ 321 h 3500"/>
                <a:gd name="T46" fmla="*/ 2446 w 3510"/>
                <a:gd name="T47" fmla="*/ 200 h 3500"/>
                <a:gd name="T48" fmla="*/ 2319 w 3510"/>
                <a:gd name="T49" fmla="*/ 2 h 3500"/>
                <a:gd name="T50" fmla="*/ 2717 w 3510"/>
                <a:gd name="T51" fmla="*/ 93 h 3500"/>
                <a:gd name="T52" fmla="*/ 3074 w 3510"/>
                <a:gd name="T53" fmla="*/ 312 h 3500"/>
                <a:gd name="T54" fmla="*/ 3344 w 3510"/>
                <a:gd name="T55" fmla="*/ 642 h 3500"/>
                <a:gd name="T56" fmla="*/ 3487 w 3510"/>
                <a:gd name="T57" fmla="*/ 1027 h 3500"/>
                <a:gd name="T58" fmla="*/ 3508 w 3510"/>
                <a:gd name="T59" fmla="*/ 1350 h 3500"/>
                <a:gd name="T60" fmla="*/ 3416 w 3510"/>
                <a:gd name="T61" fmla="*/ 1748 h 3500"/>
                <a:gd name="T62" fmla="*/ 3197 w 3510"/>
                <a:gd name="T63" fmla="*/ 2104 h 3500"/>
                <a:gd name="T64" fmla="*/ 2867 w 3510"/>
                <a:gd name="T65" fmla="*/ 2374 h 3500"/>
                <a:gd name="T66" fmla="*/ 2480 w 3510"/>
                <a:gd name="T67" fmla="*/ 2516 h 3500"/>
                <a:gd name="T68" fmla="*/ 2075 w 3510"/>
                <a:gd name="T69" fmla="*/ 2528 h 3500"/>
                <a:gd name="T70" fmla="*/ 1684 w 3510"/>
                <a:gd name="T71" fmla="*/ 2413 h 3500"/>
                <a:gd name="T72" fmla="*/ 1251 w 3510"/>
                <a:gd name="T73" fmla="*/ 2380 h 3500"/>
                <a:gd name="T74" fmla="*/ 1432 w 3510"/>
                <a:gd name="T75" fmla="*/ 2608 h 3500"/>
                <a:gd name="T76" fmla="*/ 647 w 3510"/>
                <a:gd name="T77" fmla="*/ 3414 h 3500"/>
                <a:gd name="T78" fmla="*/ 442 w 3510"/>
                <a:gd name="T79" fmla="*/ 3498 h 3500"/>
                <a:gd name="T80" fmla="*/ 229 w 3510"/>
                <a:gd name="T81" fmla="*/ 3462 h 3500"/>
                <a:gd name="T82" fmla="*/ 60 w 3510"/>
                <a:gd name="T83" fmla="*/ 3311 h 3500"/>
                <a:gd name="T84" fmla="*/ 0 w 3510"/>
                <a:gd name="T85" fmla="*/ 3102 h 3500"/>
                <a:gd name="T86" fmla="*/ 38 w 3510"/>
                <a:gd name="T87" fmla="*/ 2932 h 3500"/>
                <a:gd name="T88" fmla="*/ 857 w 3510"/>
                <a:gd name="T89" fmla="*/ 2085 h 3500"/>
                <a:gd name="T90" fmla="*/ 952 w 3510"/>
                <a:gd name="T91" fmla="*/ 2085 h 3500"/>
                <a:gd name="T92" fmla="*/ 1172 w 3510"/>
                <a:gd name="T93" fmla="*/ 1965 h 3500"/>
                <a:gd name="T94" fmla="*/ 1005 w 3510"/>
                <a:gd name="T95" fmla="*/ 1590 h 3500"/>
                <a:gd name="T96" fmla="*/ 967 w 3510"/>
                <a:gd name="T97" fmla="*/ 1187 h 3500"/>
                <a:gd name="T98" fmla="*/ 1057 w 3510"/>
                <a:gd name="T99" fmla="*/ 790 h 3500"/>
                <a:gd name="T100" fmla="*/ 1277 w 3510"/>
                <a:gd name="T101" fmla="*/ 435 h 3500"/>
                <a:gd name="T102" fmla="*/ 1608 w 3510"/>
                <a:gd name="T103" fmla="*/ 165 h 3500"/>
                <a:gd name="T104" fmla="*/ 1993 w 3510"/>
                <a:gd name="T105" fmla="*/ 23 h 3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510" h="3500">
                  <a:moveTo>
                    <a:pt x="649" y="2545"/>
                  </a:moveTo>
                  <a:lnTo>
                    <a:pt x="245" y="2947"/>
                  </a:lnTo>
                  <a:lnTo>
                    <a:pt x="221" y="2975"/>
                  </a:lnTo>
                  <a:lnTo>
                    <a:pt x="203" y="3005"/>
                  </a:lnTo>
                  <a:lnTo>
                    <a:pt x="190" y="3035"/>
                  </a:lnTo>
                  <a:lnTo>
                    <a:pt x="183" y="3068"/>
                  </a:lnTo>
                  <a:lnTo>
                    <a:pt x="181" y="3102"/>
                  </a:lnTo>
                  <a:lnTo>
                    <a:pt x="183" y="3135"/>
                  </a:lnTo>
                  <a:lnTo>
                    <a:pt x="190" y="3168"/>
                  </a:lnTo>
                  <a:lnTo>
                    <a:pt x="203" y="3200"/>
                  </a:lnTo>
                  <a:lnTo>
                    <a:pt x="221" y="3230"/>
                  </a:lnTo>
                  <a:lnTo>
                    <a:pt x="245" y="3256"/>
                  </a:lnTo>
                  <a:lnTo>
                    <a:pt x="271" y="3279"/>
                  </a:lnTo>
                  <a:lnTo>
                    <a:pt x="301" y="3297"/>
                  </a:lnTo>
                  <a:lnTo>
                    <a:pt x="333" y="3310"/>
                  </a:lnTo>
                  <a:lnTo>
                    <a:pt x="366" y="3318"/>
                  </a:lnTo>
                  <a:lnTo>
                    <a:pt x="399" y="3320"/>
                  </a:lnTo>
                  <a:lnTo>
                    <a:pt x="433" y="3318"/>
                  </a:lnTo>
                  <a:lnTo>
                    <a:pt x="466" y="3310"/>
                  </a:lnTo>
                  <a:lnTo>
                    <a:pt x="497" y="3297"/>
                  </a:lnTo>
                  <a:lnTo>
                    <a:pt x="527" y="3279"/>
                  </a:lnTo>
                  <a:lnTo>
                    <a:pt x="553" y="3256"/>
                  </a:lnTo>
                  <a:lnTo>
                    <a:pt x="957" y="2853"/>
                  </a:lnTo>
                  <a:lnTo>
                    <a:pt x="649" y="2545"/>
                  </a:lnTo>
                  <a:close/>
                  <a:moveTo>
                    <a:pt x="905" y="2290"/>
                  </a:moveTo>
                  <a:lnTo>
                    <a:pt x="776" y="2417"/>
                  </a:lnTo>
                  <a:lnTo>
                    <a:pt x="1086" y="2726"/>
                  </a:lnTo>
                  <a:lnTo>
                    <a:pt x="1214" y="2597"/>
                  </a:lnTo>
                  <a:lnTo>
                    <a:pt x="905" y="2290"/>
                  </a:lnTo>
                  <a:close/>
                  <a:moveTo>
                    <a:pt x="2237" y="180"/>
                  </a:moveTo>
                  <a:lnTo>
                    <a:pt x="2167" y="182"/>
                  </a:lnTo>
                  <a:lnTo>
                    <a:pt x="2097" y="189"/>
                  </a:lnTo>
                  <a:lnTo>
                    <a:pt x="2028" y="200"/>
                  </a:lnTo>
                  <a:lnTo>
                    <a:pt x="1959" y="215"/>
                  </a:lnTo>
                  <a:lnTo>
                    <a:pt x="1892" y="235"/>
                  </a:lnTo>
                  <a:lnTo>
                    <a:pt x="1825" y="260"/>
                  </a:lnTo>
                  <a:lnTo>
                    <a:pt x="1760" y="288"/>
                  </a:lnTo>
                  <a:lnTo>
                    <a:pt x="1698" y="321"/>
                  </a:lnTo>
                  <a:lnTo>
                    <a:pt x="1636" y="360"/>
                  </a:lnTo>
                  <a:lnTo>
                    <a:pt x="1576" y="401"/>
                  </a:lnTo>
                  <a:lnTo>
                    <a:pt x="1519" y="448"/>
                  </a:lnTo>
                  <a:lnTo>
                    <a:pt x="1465" y="498"/>
                  </a:lnTo>
                  <a:lnTo>
                    <a:pt x="1411" y="556"/>
                  </a:lnTo>
                  <a:lnTo>
                    <a:pt x="1363" y="615"/>
                  </a:lnTo>
                  <a:lnTo>
                    <a:pt x="1319" y="678"/>
                  </a:lnTo>
                  <a:lnTo>
                    <a:pt x="1281" y="741"/>
                  </a:lnTo>
                  <a:lnTo>
                    <a:pt x="1247" y="808"/>
                  </a:lnTo>
                  <a:lnTo>
                    <a:pt x="1218" y="876"/>
                  </a:lnTo>
                  <a:lnTo>
                    <a:pt x="1193" y="946"/>
                  </a:lnTo>
                  <a:lnTo>
                    <a:pt x="1174" y="1016"/>
                  </a:lnTo>
                  <a:lnTo>
                    <a:pt x="1159" y="1088"/>
                  </a:lnTo>
                  <a:lnTo>
                    <a:pt x="1150" y="1160"/>
                  </a:lnTo>
                  <a:lnTo>
                    <a:pt x="1146" y="1232"/>
                  </a:lnTo>
                  <a:lnTo>
                    <a:pt x="1146" y="1306"/>
                  </a:lnTo>
                  <a:lnTo>
                    <a:pt x="1150" y="1379"/>
                  </a:lnTo>
                  <a:lnTo>
                    <a:pt x="1159" y="1451"/>
                  </a:lnTo>
                  <a:lnTo>
                    <a:pt x="1174" y="1522"/>
                  </a:lnTo>
                  <a:lnTo>
                    <a:pt x="1193" y="1593"/>
                  </a:lnTo>
                  <a:lnTo>
                    <a:pt x="1218" y="1662"/>
                  </a:lnTo>
                  <a:lnTo>
                    <a:pt x="1247" y="1731"/>
                  </a:lnTo>
                  <a:lnTo>
                    <a:pt x="1281" y="1797"/>
                  </a:lnTo>
                  <a:lnTo>
                    <a:pt x="1319" y="1861"/>
                  </a:lnTo>
                  <a:lnTo>
                    <a:pt x="1363" y="1923"/>
                  </a:lnTo>
                  <a:lnTo>
                    <a:pt x="1411" y="1983"/>
                  </a:lnTo>
                  <a:lnTo>
                    <a:pt x="1465" y="2040"/>
                  </a:lnTo>
                  <a:lnTo>
                    <a:pt x="1521" y="2093"/>
                  </a:lnTo>
                  <a:lnTo>
                    <a:pt x="1582" y="2141"/>
                  </a:lnTo>
                  <a:lnTo>
                    <a:pt x="1643" y="2185"/>
                  </a:lnTo>
                  <a:lnTo>
                    <a:pt x="1708" y="2223"/>
                  </a:lnTo>
                  <a:lnTo>
                    <a:pt x="1774" y="2257"/>
                  </a:lnTo>
                  <a:lnTo>
                    <a:pt x="1843" y="2286"/>
                  </a:lnTo>
                  <a:lnTo>
                    <a:pt x="1912" y="2310"/>
                  </a:lnTo>
                  <a:lnTo>
                    <a:pt x="1984" y="2329"/>
                  </a:lnTo>
                  <a:lnTo>
                    <a:pt x="2055" y="2344"/>
                  </a:lnTo>
                  <a:lnTo>
                    <a:pt x="2127" y="2353"/>
                  </a:lnTo>
                  <a:lnTo>
                    <a:pt x="2201" y="2358"/>
                  </a:lnTo>
                  <a:lnTo>
                    <a:pt x="2274" y="2358"/>
                  </a:lnTo>
                  <a:lnTo>
                    <a:pt x="2346" y="2353"/>
                  </a:lnTo>
                  <a:lnTo>
                    <a:pt x="2419" y="2344"/>
                  </a:lnTo>
                  <a:lnTo>
                    <a:pt x="2491" y="2329"/>
                  </a:lnTo>
                  <a:lnTo>
                    <a:pt x="2561" y="2310"/>
                  </a:lnTo>
                  <a:lnTo>
                    <a:pt x="2631" y="2286"/>
                  </a:lnTo>
                  <a:lnTo>
                    <a:pt x="2700" y="2257"/>
                  </a:lnTo>
                  <a:lnTo>
                    <a:pt x="2767" y="2223"/>
                  </a:lnTo>
                  <a:lnTo>
                    <a:pt x="2830" y="2185"/>
                  </a:lnTo>
                  <a:lnTo>
                    <a:pt x="2893" y="2141"/>
                  </a:lnTo>
                  <a:lnTo>
                    <a:pt x="2953" y="2093"/>
                  </a:lnTo>
                  <a:lnTo>
                    <a:pt x="3010" y="2040"/>
                  </a:lnTo>
                  <a:lnTo>
                    <a:pt x="3063" y="1983"/>
                  </a:lnTo>
                  <a:lnTo>
                    <a:pt x="3111" y="1923"/>
                  </a:lnTo>
                  <a:lnTo>
                    <a:pt x="3155" y="1861"/>
                  </a:lnTo>
                  <a:lnTo>
                    <a:pt x="3193" y="1797"/>
                  </a:lnTo>
                  <a:lnTo>
                    <a:pt x="3227" y="1731"/>
                  </a:lnTo>
                  <a:lnTo>
                    <a:pt x="3257" y="1662"/>
                  </a:lnTo>
                  <a:lnTo>
                    <a:pt x="3280" y="1593"/>
                  </a:lnTo>
                  <a:lnTo>
                    <a:pt x="3299" y="1522"/>
                  </a:lnTo>
                  <a:lnTo>
                    <a:pt x="3314" y="1451"/>
                  </a:lnTo>
                  <a:lnTo>
                    <a:pt x="3324" y="1379"/>
                  </a:lnTo>
                  <a:lnTo>
                    <a:pt x="3329" y="1306"/>
                  </a:lnTo>
                  <a:lnTo>
                    <a:pt x="3329" y="1232"/>
                  </a:lnTo>
                  <a:lnTo>
                    <a:pt x="3324" y="1160"/>
                  </a:lnTo>
                  <a:lnTo>
                    <a:pt x="3314" y="1088"/>
                  </a:lnTo>
                  <a:lnTo>
                    <a:pt x="3299" y="1016"/>
                  </a:lnTo>
                  <a:lnTo>
                    <a:pt x="3280" y="946"/>
                  </a:lnTo>
                  <a:lnTo>
                    <a:pt x="3257" y="876"/>
                  </a:lnTo>
                  <a:lnTo>
                    <a:pt x="3227" y="808"/>
                  </a:lnTo>
                  <a:lnTo>
                    <a:pt x="3193" y="741"/>
                  </a:lnTo>
                  <a:lnTo>
                    <a:pt x="3155" y="678"/>
                  </a:lnTo>
                  <a:lnTo>
                    <a:pt x="3111" y="615"/>
                  </a:lnTo>
                  <a:lnTo>
                    <a:pt x="3063" y="556"/>
                  </a:lnTo>
                  <a:lnTo>
                    <a:pt x="3010" y="498"/>
                  </a:lnTo>
                  <a:lnTo>
                    <a:pt x="2955" y="448"/>
                  </a:lnTo>
                  <a:lnTo>
                    <a:pt x="2898" y="401"/>
                  </a:lnTo>
                  <a:lnTo>
                    <a:pt x="2839" y="360"/>
                  </a:lnTo>
                  <a:lnTo>
                    <a:pt x="2777" y="321"/>
                  </a:lnTo>
                  <a:lnTo>
                    <a:pt x="2713" y="288"/>
                  </a:lnTo>
                  <a:lnTo>
                    <a:pt x="2648" y="260"/>
                  </a:lnTo>
                  <a:lnTo>
                    <a:pt x="2583" y="235"/>
                  </a:lnTo>
                  <a:lnTo>
                    <a:pt x="2514" y="215"/>
                  </a:lnTo>
                  <a:lnTo>
                    <a:pt x="2446" y="200"/>
                  </a:lnTo>
                  <a:lnTo>
                    <a:pt x="2376" y="189"/>
                  </a:lnTo>
                  <a:lnTo>
                    <a:pt x="2307" y="182"/>
                  </a:lnTo>
                  <a:lnTo>
                    <a:pt x="2237" y="180"/>
                  </a:lnTo>
                  <a:close/>
                  <a:moveTo>
                    <a:pt x="2237" y="0"/>
                  </a:moveTo>
                  <a:lnTo>
                    <a:pt x="2319" y="2"/>
                  </a:lnTo>
                  <a:lnTo>
                    <a:pt x="2400" y="11"/>
                  </a:lnTo>
                  <a:lnTo>
                    <a:pt x="2480" y="23"/>
                  </a:lnTo>
                  <a:lnTo>
                    <a:pt x="2560" y="41"/>
                  </a:lnTo>
                  <a:lnTo>
                    <a:pt x="2639" y="65"/>
                  </a:lnTo>
                  <a:lnTo>
                    <a:pt x="2717" y="93"/>
                  </a:lnTo>
                  <a:lnTo>
                    <a:pt x="2792" y="126"/>
                  </a:lnTo>
                  <a:lnTo>
                    <a:pt x="2867" y="165"/>
                  </a:lnTo>
                  <a:lnTo>
                    <a:pt x="2938" y="209"/>
                  </a:lnTo>
                  <a:lnTo>
                    <a:pt x="3007" y="258"/>
                  </a:lnTo>
                  <a:lnTo>
                    <a:pt x="3074" y="312"/>
                  </a:lnTo>
                  <a:lnTo>
                    <a:pt x="3138" y="371"/>
                  </a:lnTo>
                  <a:lnTo>
                    <a:pt x="3197" y="435"/>
                  </a:lnTo>
                  <a:lnTo>
                    <a:pt x="3252" y="502"/>
                  </a:lnTo>
                  <a:lnTo>
                    <a:pt x="3300" y="571"/>
                  </a:lnTo>
                  <a:lnTo>
                    <a:pt x="3344" y="642"/>
                  </a:lnTo>
                  <a:lnTo>
                    <a:pt x="3383" y="716"/>
                  </a:lnTo>
                  <a:lnTo>
                    <a:pt x="3416" y="791"/>
                  </a:lnTo>
                  <a:lnTo>
                    <a:pt x="3445" y="869"/>
                  </a:lnTo>
                  <a:lnTo>
                    <a:pt x="3469" y="947"/>
                  </a:lnTo>
                  <a:lnTo>
                    <a:pt x="3487" y="1027"/>
                  </a:lnTo>
                  <a:lnTo>
                    <a:pt x="3499" y="1107"/>
                  </a:lnTo>
                  <a:lnTo>
                    <a:pt x="3508" y="1188"/>
                  </a:lnTo>
                  <a:lnTo>
                    <a:pt x="3510" y="1270"/>
                  </a:lnTo>
                  <a:lnTo>
                    <a:pt x="3510" y="1270"/>
                  </a:lnTo>
                  <a:lnTo>
                    <a:pt x="3508" y="1350"/>
                  </a:lnTo>
                  <a:lnTo>
                    <a:pt x="3499" y="1432"/>
                  </a:lnTo>
                  <a:lnTo>
                    <a:pt x="3487" y="1512"/>
                  </a:lnTo>
                  <a:lnTo>
                    <a:pt x="3469" y="1592"/>
                  </a:lnTo>
                  <a:lnTo>
                    <a:pt x="3445" y="1670"/>
                  </a:lnTo>
                  <a:lnTo>
                    <a:pt x="3416" y="1748"/>
                  </a:lnTo>
                  <a:lnTo>
                    <a:pt x="3383" y="1823"/>
                  </a:lnTo>
                  <a:lnTo>
                    <a:pt x="3344" y="1896"/>
                  </a:lnTo>
                  <a:lnTo>
                    <a:pt x="3300" y="1968"/>
                  </a:lnTo>
                  <a:lnTo>
                    <a:pt x="3252" y="2037"/>
                  </a:lnTo>
                  <a:lnTo>
                    <a:pt x="3197" y="2104"/>
                  </a:lnTo>
                  <a:lnTo>
                    <a:pt x="3138" y="2167"/>
                  </a:lnTo>
                  <a:lnTo>
                    <a:pt x="3074" y="2226"/>
                  </a:lnTo>
                  <a:lnTo>
                    <a:pt x="3007" y="2280"/>
                  </a:lnTo>
                  <a:lnTo>
                    <a:pt x="2938" y="2330"/>
                  </a:lnTo>
                  <a:lnTo>
                    <a:pt x="2867" y="2374"/>
                  </a:lnTo>
                  <a:lnTo>
                    <a:pt x="2792" y="2412"/>
                  </a:lnTo>
                  <a:lnTo>
                    <a:pt x="2717" y="2446"/>
                  </a:lnTo>
                  <a:lnTo>
                    <a:pt x="2639" y="2474"/>
                  </a:lnTo>
                  <a:lnTo>
                    <a:pt x="2560" y="2498"/>
                  </a:lnTo>
                  <a:lnTo>
                    <a:pt x="2480" y="2516"/>
                  </a:lnTo>
                  <a:lnTo>
                    <a:pt x="2400" y="2528"/>
                  </a:lnTo>
                  <a:lnTo>
                    <a:pt x="2319" y="2536"/>
                  </a:lnTo>
                  <a:lnTo>
                    <a:pt x="2237" y="2539"/>
                  </a:lnTo>
                  <a:lnTo>
                    <a:pt x="2156" y="2536"/>
                  </a:lnTo>
                  <a:lnTo>
                    <a:pt x="2075" y="2528"/>
                  </a:lnTo>
                  <a:lnTo>
                    <a:pt x="1994" y="2516"/>
                  </a:lnTo>
                  <a:lnTo>
                    <a:pt x="1915" y="2498"/>
                  </a:lnTo>
                  <a:lnTo>
                    <a:pt x="1837" y="2474"/>
                  </a:lnTo>
                  <a:lnTo>
                    <a:pt x="1759" y="2447"/>
                  </a:lnTo>
                  <a:lnTo>
                    <a:pt x="1684" y="2413"/>
                  </a:lnTo>
                  <a:lnTo>
                    <a:pt x="1610" y="2375"/>
                  </a:lnTo>
                  <a:lnTo>
                    <a:pt x="1538" y="2331"/>
                  </a:lnTo>
                  <a:lnTo>
                    <a:pt x="1469" y="2282"/>
                  </a:lnTo>
                  <a:lnTo>
                    <a:pt x="1403" y="2228"/>
                  </a:lnTo>
                  <a:lnTo>
                    <a:pt x="1251" y="2380"/>
                  </a:lnTo>
                  <a:lnTo>
                    <a:pt x="1405" y="2534"/>
                  </a:lnTo>
                  <a:lnTo>
                    <a:pt x="1419" y="2551"/>
                  </a:lnTo>
                  <a:lnTo>
                    <a:pt x="1427" y="2569"/>
                  </a:lnTo>
                  <a:lnTo>
                    <a:pt x="1432" y="2588"/>
                  </a:lnTo>
                  <a:lnTo>
                    <a:pt x="1432" y="2608"/>
                  </a:lnTo>
                  <a:lnTo>
                    <a:pt x="1427" y="2627"/>
                  </a:lnTo>
                  <a:lnTo>
                    <a:pt x="1419" y="2645"/>
                  </a:lnTo>
                  <a:lnTo>
                    <a:pt x="1405" y="2661"/>
                  </a:lnTo>
                  <a:lnTo>
                    <a:pt x="682" y="3383"/>
                  </a:lnTo>
                  <a:lnTo>
                    <a:pt x="647" y="3414"/>
                  </a:lnTo>
                  <a:lnTo>
                    <a:pt x="609" y="3441"/>
                  </a:lnTo>
                  <a:lnTo>
                    <a:pt x="570" y="3462"/>
                  </a:lnTo>
                  <a:lnTo>
                    <a:pt x="529" y="3479"/>
                  </a:lnTo>
                  <a:lnTo>
                    <a:pt x="486" y="3490"/>
                  </a:lnTo>
                  <a:lnTo>
                    <a:pt x="442" y="3498"/>
                  </a:lnTo>
                  <a:lnTo>
                    <a:pt x="399" y="3500"/>
                  </a:lnTo>
                  <a:lnTo>
                    <a:pt x="355" y="3498"/>
                  </a:lnTo>
                  <a:lnTo>
                    <a:pt x="312" y="3490"/>
                  </a:lnTo>
                  <a:lnTo>
                    <a:pt x="269" y="3479"/>
                  </a:lnTo>
                  <a:lnTo>
                    <a:pt x="229" y="3462"/>
                  </a:lnTo>
                  <a:lnTo>
                    <a:pt x="189" y="3441"/>
                  </a:lnTo>
                  <a:lnTo>
                    <a:pt x="151" y="3414"/>
                  </a:lnTo>
                  <a:lnTo>
                    <a:pt x="117" y="3383"/>
                  </a:lnTo>
                  <a:lnTo>
                    <a:pt x="86" y="3349"/>
                  </a:lnTo>
                  <a:lnTo>
                    <a:pt x="60" y="3311"/>
                  </a:lnTo>
                  <a:lnTo>
                    <a:pt x="38" y="3272"/>
                  </a:lnTo>
                  <a:lnTo>
                    <a:pt x="21" y="3232"/>
                  </a:lnTo>
                  <a:lnTo>
                    <a:pt x="10" y="3189"/>
                  </a:lnTo>
                  <a:lnTo>
                    <a:pt x="2" y="3146"/>
                  </a:lnTo>
                  <a:lnTo>
                    <a:pt x="0" y="3102"/>
                  </a:lnTo>
                  <a:lnTo>
                    <a:pt x="0" y="3102"/>
                  </a:lnTo>
                  <a:lnTo>
                    <a:pt x="2" y="3059"/>
                  </a:lnTo>
                  <a:lnTo>
                    <a:pt x="10" y="3015"/>
                  </a:lnTo>
                  <a:lnTo>
                    <a:pt x="21" y="2973"/>
                  </a:lnTo>
                  <a:lnTo>
                    <a:pt x="38" y="2932"/>
                  </a:lnTo>
                  <a:lnTo>
                    <a:pt x="60" y="2892"/>
                  </a:lnTo>
                  <a:lnTo>
                    <a:pt x="86" y="2855"/>
                  </a:lnTo>
                  <a:lnTo>
                    <a:pt x="117" y="2820"/>
                  </a:lnTo>
                  <a:lnTo>
                    <a:pt x="841" y="2099"/>
                  </a:lnTo>
                  <a:lnTo>
                    <a:pt x="857" y="2085"/>
                  </a:lnTo>
                  <a:lnTo>
                    <a:pt x="875" y="2077"/>
                  </a:lnTo>
                  <a:lnTo>
                    <a:pt x="895" y="2072"/>
                  </a:lnTo>
                  <a:lnTo>
                    <a:pt x="915" y="2072"/>
                  </a:lnTo>
                  <a:lnTo>
                    <a:pt x="934" y="2077"/>
                  </a:lnTo>
                  <a:lnTo>
                    <a:pt x="952" y="2085"/>
                  </a:lnTo>
                  <a:lnTo>
                    <a:pt x="969" y="2099"/>
                  </a:lnTo>
                  <a:lnTo>
                    <a:pt x="1123" y="2253"/>
                  </a:lnTo>
                  <a:lnTo>
                    <a:pt x="1275" y="2101"/>
                  </a:lnTo>
                  <a:lnTo>
                    <a:pt x="1221" y="2035"/>
                  </a:lnTo>
                  <a:lnTo>
                    <a:pt x="1172" y="1965"/>
                  </a:lnTo>
                  <a:lnTo>
                    <a:pt x="1129" y="1894"/>
                  </a:lnTo>
                  <a:lnTo>
                    <a:pt x="1090" y="1821"/>
                  </a:lnTo>
                  <a:lnTo>
                    <a:pt x="1056" y="1745"/>
                  </a:lnTo>
                  <a:lnTo>
                    <a:pt x="1029" y="1668"/>
                  </a:lnTo>
                  <a:lnTo>
                    <a:pt x="1005" y="1590"/>
                  </a:lnTo>
                  <a:lnTo>
                    <a:pt x="987" y="1510"/>
                  </a:lnTo>
                  <a:lnTo>
                    <a:pt x="974" y="1430"/>
                  </a:lnTo>
                  <a:lnTo>
                    <a:pt x="967" y="1349"/>
                  </a:lnTo>
                  <a:lnTo>
                    <a:pt x="964" y="1267"/>
                  </a:lnTo>
                  <a:lnTo>
                    <a:pt x="967" y="1187"/>
                  </a:lnTo>
                  <a:lnTo>
                    <a:pt x="974" y="1106"/>
                  </a:lnTo>
                  <a:lnTo>
                    <a:pt x="988" y="1026"/>
                  </a:lnTo>
                  <a:lnTo>
                    <a:pt x="1006" y="946"/>
                  </a:lnTo>
                  <a:lnTo>
                    <a:pt x="1030" y="868"/>
                  </a:lnTo>
                  <a:lnTo>
                    <a:pt x="1057" y="790"/>
                  </a:lnTo>
                  <a:lnTo>
                    <a:pt x="1091" y="715"/>
                  </a:lnTo>
                  <a:lnTo>
                    <a:pt x="1130" y="642"/>
                  </a:lnTo>
                  <a:lnTo>
                    <a:pt x="1174" y="570"/>
                  </a:lnTo>
                  <a:lnTo>
                    <a:pt x="1223" y="501"/>
                  </a:lnTo>
                  <a:lnTo>
                    <a:pt x="1277" y="435"/>
                  </a:lnTo>
                  <a:lnTo>
                    <a:pt x="1337" y="371"/>
                  </a:lnTo>
                  <a:lnTo>
                    <a:pt x="1400" y="312"/>
                  </a:lnTo>
                  <a:lnTo>
                    <a:pt x="1467" y="258"/>
                  </a:lnTo>
                  <a:lnTo>
                    <a:pt x="1536" y="209"/>
                  </a:lnTo>
                  <a:lnTo>
                    <a:pt x="1608" y="165"/>
                  </a:lnTo>
                  <a:lnTo>
                    <a:pt x="1682" y="126"/>
                  </a:lnTo>
                  <a:lnTo>
                    <a:pt x="1757" y="93"/>
                  </a:lnTo>
                  <a:lnTo>
                    <a:pt x="1835" y="65"/>
                  </a:lnTo>
                  <a:lnTo>
                    <a:pt x="1913" y="41"/>
                  </a:lnTo>
                  <a:lnTo>
                    <a:pt x="1993" y="23"/>
                  </a:lnTo>
                  <a:lnTo>
                    <a:pt x="2074" y="11"/>
                  </a:lnTo>
                  <a:lnTo>
                    <a:pt x="2156" y="2"/>
                  </a:lnTo>
                  <a:lnTo>
                    <a:pt x="22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Freeform 75"/>
            <p:cNvSpPr>
              <a:spLocks noEditPoints="1"/>
            </p:cNvSpPr>
            <p:nvPr/>
          </p:nvSpPr>
          <p:spPr bwMode="auto">
            <a:xfrm>
              <a:off x="1819275" y="1978026"/>
              <a:ext cx="279400" cy="279400"/>
            </a:xfrm>
            <a:custGeom>
              <a:avLst/>
              <a:gdLst>
                <a:gd name="T0" fmla="*/ 760 w 1765"/>
                <a:gd name="T1" fmla="*/ 191 h 1760"/>
                <a:gd name="T2" fmla="*/ 586 w 1765"/>
                <a:gd name="T3" fmla="*/ 246 h 1760"/>
                <a:gd name="T4" fmla="*/ 432 w 1765"/>
                <a:gd name="T5" fmla="*/ 344 h 1760"/>
                <a:gd name="T6" fmla="*/ 306 w 1765"/>
                <a:gd name="T7" fmla="*/ 480 h 1760"/>
                <a:gd name="T8" fmla="*/ 222 w 1765"/>
                <a:gd name="T9" fmla="*/ 641 h 1760"/>
                <a:gd name="T10" fmla="*/ 183 w 1765"/>
                <a:gd name="T11" fmla="*/ 819 h 1760"/>
                <a:gd name="T12" fmla="*/ 192 w 1765"/>
                <a:gd name="T13" fmla="*/ 1003 h 1760"/>
                <a:gd name="T14" fmla="*/ 246 w 1765"/>
                <a:gd name="T15" fmla="*/ 1175 h 1760"/>
                <a:gd name="T16" fmla="*/ 344 w 1765"/>
                <a:gd name="T17" fmla="*/ 1329 h 1760"/>
                <a:gd name="T18" fmla="*/ 481 w 1765"/>
                <a:gd name="T19" fmla="*/ 1454 h 1760"/>
                <a:gd name="T20" fmla="*/ 641 w 1765"/>
                <a:gd name="T21" fmla="*/ 1538 h 1760"/>
                <a:gd name="T22" fmla="*/ 820 w 1765"/>
                <a:gd name="T23" fmla="*/ 1577 h 1760"/>
                <a:gd name="T24" fmla="*/ 1005 w 1765"/>
                <a:gd name="T25" fmla="*/ 1569 h 1760"/>
                <a:gd name="T26" fmla="*/ 1179 w 1765"/>
                <a:gd name="T27" fmla="*/ 1515 h 1760"/>
                <a:gd name="T28" fmla="*/ 1333 w 1765"/>
                <a:gd name="T29" fmla="*/ 1417 h 1760"/>
                <a:gd name="T30" fmla="*/ 1457 w 1765"/>
                <a:gd name="T31" fmla="*/ 1280 h 1760"/>
                <a:gd name="T32" fmla="*/ 1541 w 1765"/>
                <a:gd name="T33" fmla="*/ 1120 h 1760"/>
                <a:gd name="T34" fmla="*/ 1581 w 1765"/>
                <a:gd name="T35" fmla="*/ 942 h 1760"/>
                <a:gd name="T36" fmla="*/ 1573 w 1765"/>
                <a:gd name="T37" fmla="*/ 758 h 1760"/>
                <a:gd name="T38" fmla="*/ 1518 w 1765"/>
                <a:gd name="T39" fmla="*/ 585 h 1760"/>
                <a:gd name="T40" fmla="*/ 1420 w 1765"/>
                <a:gd name="T41" fmla="*/ 431 h 1760"/>
                <a:gd name="T42" fmla="*/ 1284 w 1765"/>
                <a:gd name="T43" fmla="*/ 307 h 1760"/>
                <a:gd name="T44" fmla="*/ 1122 w 1765"/>
                <a:gd name="T45" fmla="*/ 223 h 1760"/>
                <a:gd name="T46" fmla="*/ 944 w 1765"/>
                <a:gd name="T47" fmla="*/ 184 h 1760"/>
                <a:gd name="T48" fmla="*/ 952 w 1765"/>
                <a:gd name="T49" fmla="*/ 3 h 1760"/>
                <a:gd name="T50" fmla="*/ 1155 w 1765"/>
                <a:gd name="T51" fmla="*/ 44 h 1760"/>
                <a:gd name="T52" fmla="*/ 1342 w 1765"/>
                <a:gd name="T53" fmla="*/ 130 h 1760"/>
                <a:gd name="T54" fmla="*/ 1506 w 1765"/>
                <a:gd name="T55" fmla="*/ 258 h 1760"/>
                <a:gd name="T56" fmla="*/ 1635 w 1765"/>
                <a:gd name="T57" fmla="*/ 421 h 1760"/>
                <a:gd name="T58" fmla="*/ 1721 w 1765"/>
                <a:gd name="T59" fmla="*/ 608 h 1760"/>
                <a:gd name="T60" fmla="*/ 1761 w 1765"/>
                <a:gd name="T61" fmla="*/ 811 h 1760"/>
                <a:gd name="T62" fmla="*/ 1753 w 1765"/>
                <a:gd name="T63" fmla="*/ 1019 h 1760"/>
                <a:gd name="T64" fmla="*/ 1698 w 1765"/>
                <a:gd name="T65" fmla="*/ 1217 h 1760"/>
                <a:gd name="T66" fmla="*/ 1597 w 1765"/>
                <a:gd name="T67" fmla="*/ 1396 h 1760"/>
                <a:gd name="T68" fmla="*/ 1454 w 1765"/>
                <a:gd name="T69" fmla="*/ 1550 h 1760"/>
                <a:gd name="T70" fmla="*/ 1282 w 1765"/>
                <a:gd name="T71" fmla="*/ 1664 h 1760"/>
                <a:gd name="T72" fmla="*/ 1089 w 1765"/>
                <a:gd name="T73" fmla="*/ 1735 h 1760"/>
                <a:gd name="T74" fmla="*/ 882 w 1765"/>
                <a:gd name="T75" fmla="*/ 1760 h 1760"/>
                <a:gd name="T76" fmla="*/ 674 w 1765"/>
                <a:gd name="T77" fmla="*/ 1735 h 1760"/>
                <a:gd name="T78" fmla="*/ 482 w 1765"/>
                <a:gd name="T79" fmla="*/ 1664 h 1760"/>
                <a:gd name="T80" fmla="*/ 310 w 1765"/>
                <a:gd name="T81" fmla="*/ 1550 h 1760"/>
                <a:gd name="T82" fmla="*/ 167 w 1765"/>
                <a:gd name="T83" fmla="*/ 1396 h 1760"/>
                <a:gd name="T84" fmla="*/ 67 w 1765"/>
                <a:gd name="T85" fmla="*/ 1217 h 1760"/>
                <a:gd name="T86" fmla="*/ 11 w 1765"/>
                <a:gd name="T87" fmla="*/ 1019 h 1760"/>
                <a:gd name="T88" fmla="*/ 2 w 1765"/>
                <a:gd name="T89" fmla="*/ 811 h 1760"/>
                <a:gd name="T90" fmla="*/ 43 w 1765"/>
                <a:gd name="T91" fmla="*/ 608 h 1760"/>
                <a:gd name="T92" fmla="*/ 129 w 1765"/>
                <a:gd name="T93" fmla="*/ 421 h 1760"/>
                <a:gd name="T94" fmla="*/ 259 w 1765"/>
                <a:gd name="T95" fmla="*/ 258 h 1760"/>
                <a:gd name="T96" fmla="*/ 422 w 1765"/>
                <a:gd name="T97" fmla="*/ 130 h 1760"/>
                <a:gd name="T98" fmla="*/ 608 w 1765"/>
                <a:gd name="T99" fmla="*/ 44 h 1760"/>
                <a:gd name="T100" fmla="*/ 812 w 1765"/>
                <a:gd name="T101" fmla="*/ 3 h 1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65" h="1760">
                  <a:moveTo>
                    <a:pt x="882" y="181"/>
                  </a:moveTo>
                  <a:lnTo>
                    <a:pt x="820" y="184"/>
                  </a:lnTo>
                  <a:lnTo>
                    <a:pt x="760" y="191"/>
                  </a:lnTo>
                  <a:lnTo>
                    <a:pt x="700" y="205"/>
                  </a:lnTo>
                  <a:lnTo>
                    <a:pt x="641" y="223"/>
                  </a:lnTo>
                  <a:lnTo>
                    <a:pt x="586" y="246"/>
                  </a:lnTo>
                  <a:lnTo>
                    <a:pt x="532" y="274"/>
                  </a:lnTo>
                  <a:lnTo>
                    <a:pt x="481" y="307"/>
                  </a:lnTo>
                  <a:lnTo>
                    <a:pt x="432" y="344"/>
                  </a:lnTo>
                  <a:lnTo>
                    <a:pt x="386" y="385"/>
                  </a:lnTo>
                  <a:lnTo>
                    <a:pt x="344" y="431"/>
                  </a:lnTo>
                  <a:lnTo>
                    <a:pt x="306" y="480"/>
                  </a:lnTo>
                  <a:lnTo>
                    <a:pt x="273" y="532"/>
                  </a:lnTo>
                  <a:lnTo>
                    <a:pt x="246" y="585"/>
                  </a:lnTo>
                  <a:lnTo>
                    <a:pt x="222" y="641"/>
                  </a:lnTo>
                  <a:lnTo>
                    <a:pt x="204" y="698"/>
                  </a:lnTo>
                  <a:lnTo>
                    <a:pt x="192" y="758"/>
                  </a:lnTo>
                  <a:lnTo>
                    <a:pt x="183" y="819"/>
                  </a:lnTo>
                  <a:lnTo>
                    <a:pt x="181" y="881"/>
                  </a:lnTo>
                  <a:lnTo>
                    <a:pt x="183" y="942"/>
                  </a:lnTo>
                  <a:lnTo>
                    <a:pt x="192" y="1003"/>
                  </a:lnTo>
                  <a:lnTo>
                    <a:pt x="204" y="1062"/>
                  </a:lnTo>
                  <a:lnTo>
                    <a:pt x="222" y="1120"/>
                  </a:lnTo>
                  <a:lnTo>
                    <a:pt x="246" y="1175"/>
                  </a:lnTo>
                  <a:lnTo>
                    <a:pt x="273" y="1229"/>
                  </a:lnTo>
                  <a:lnTo>
                    <a:pt x="306" y="1280"/>
                  </a:lnTo>
                  <a:lnTo>
                    <a:pt x="344" y="1329"/>
                  </a:lnTo>
                  <a:lnTo>
                    <a:pt x="386" y="1375"/>
                  </a:lnTo>
                  <a:lnTo>
                    <a:pt x="432" y="1417"/>
                  </a:lnTo>
                  <a:lnTo>
                    <a:pt x="481" y="1454"/>
                  </a:lnTo>
                  <a:lnTo>
                    <a:pt x="532" y="1487"/>
                  </a:lnTo>
                  <a:lnTo>
                    <a:pt x="586" y="1515"/>
                  </a:lnTo>
                  <a:lnTo>
                    <a:pt x="641" y="1538"/>
                  </a:lnTo>
                  <a:lnTo>
                    <a:pt x="700" y="1556"/>
                  </a:lnTo>
                  <a:lnTo>
                    <a:pt x="760" y="1569"/>
                  </a:lnTo>
                  <a:lnTo>
                    <a:pt x="820" y="1577"/>
                  </a:lnTo>
                  <a:lnTo>
                    <a:pt x="882" y="1579"/>
                  </a:lnTo>
                  <a:lnTo>
                    <a:pt x="944" y="1577"/>
                  </a:lnTo>
                  <a:lnTo>
                    <a:pt x="1005" y="1569"/>
                  </a:lnTo>
                  <a:lnTo>
                    <a:pt x="1065" y="1556"/>
                  </a:lnTo>
                  <a:lnTo>
                    <a:pt x="1122" y="1538"/>
                  </a:lnTo>
                  <a:lnTo>
                    <a:pt x="1179" y="1515"/>
                  </a:lnTo>
                  <a:lnTo>
                    <a:pt x="1232" y="1487"/>
                  </a:lnTo>
                  <a:lnTo>
                    <a:pt x="1284" y="1454"/>
                  </a:lnTo>
                  <a:lnTo>
                    <a:pt x="1333" y="1417"/>
                  </a:lnTo>
                  <a:lnTo>
                    <a:pt x="1379" y="1375"/>
                  </a:lnTo>
                  <a:lnTo>
                    <a:pt x="1420" y="1329"/>
                  </a:lnTo>
                  <a:lnTo>
                    <a:pt x="1457" y="1280"/>
                  </a:lnTo>
                  <a:lnTo>
                    <a:pt x="1490" y="1229"/>
                  </a:lnTo>
                  <a:lnTo>
                    <a:pt x="1518" y="1175"/>
                  </a:lnTo>
                  <a:lnTo>
                    <a:pt x="1541" y="1120"/>
                  </a:lnTo>
                  <a:lnTo>
                    <a:pt x="1559" y="1062"/>
                  </a:lnTo>
                  <a:lnTo>
                    <a:pt x="1573" y="1003"/>
                  </a:lnTo>
                  <a:lnTo>
                    <a:pt x="1581" y="942"/>
                  </a:lnTo>
                  <a:lnTo>
                    <a:pt x="1584" y="881"/>
                  </a:lnTo>
                  <a:lnTo>
                    <a:pt x="1581" y="819"/>
                  </a:lnTo>
                  <a:lnTo>
                    <a:pt x="1573" y="758"/>
                  </a:lnTo>
                  <a:lnTo>
                    <a:pt x="1559" y="698"/>
                  </a:lnTo>
                  <a:lnTo>
                    <a:pt x="1541" y="641"/>
                  </a:lnTo>
                  <a:lnTo>
                    <a:pt x="1518" y="585"/>
                  </a:lnTo>
                  <a:lnTo>
                    <a:pt x="1490" y="532"/>
                  </a:lnTo>
                  <a:lnTo>
                    <a:pt x="1457" y="480"/>
                  </a:lnTo>
                  <a:lnTo>
                    <a:pt x="1420" y="431"/>
                  </a:lnTo>
                  <a:lnTo>
                    <a:pt x="1379" y="385"/>
                  </a:lnTo>
                  <a:lnTo>
                    <a:pt x="1333" y="344"/>
                  </a:lnTo>
                  <a:lnTo>
                    <a:pt x="1284" y="307"/>
                  </a:lnTo>
                  <a:lnTo>
                    <a:pt x="1232" y="274"/>
                  </a:lnTo>
                  <a:lnTo>
                    <a:pt x="1179" y="246"/>
                  </a:lnTo>
                  <a:lnTo>
                    <a:pt x="1122" y="223"/>
                  </a:lnTo>
                  <a:lnTo>
                    <a:pt x="1065" y="205"/>
                  </a:lnTo>
                  <a:lnTo>
                    <a:pt x="1005" y="191"/>
                  </a:lnTo>
                  <a:lnTo>
                    <a:pt x="944" y="184"/>
                  </a:lnTo>
                  <a:lnTo>
                    <a:pt x="882" y="181"/>
                  </a:lnTo>
                  <a:close/>
                  <a:moveTo>
                    <a:pt x="882" y="0"/>
                  </a:moveTo>
                  <a:lnTo>
                    <a:pt x="952" y="3"/>
                  </a:lnTo>
                  <a:lnTo>
                    <a:pt x="1021" y="12"/>
                  </a:lnTo>
                  <a:lnTo>
                    <a:pt x="1089" y="25"/>
                  </a:lnTo>
                  <a:lnTo>
                    <a:pt x="1155" y="44"/>
                  </a:lnTo>
                  <a:lnTo>
                    <a:pt x="1220" y="67"/>
                  </a:lnTo>
                  <a:lnTo>
                    <a:pt x="1282" y="96"/>
                  </a:lnTo>
                  <a:lnTo>
                    <a:pt x="1342" y="130"/>
                  </a:lnTo>
                  <a:lnTo>
                    <a:pt x="1400" y="168"/>
                  </a:lnTo>
                  <a:lnTo>
                    <a:pt x="1454" y="211"/>
                  </a:lnTo>
                  <a:lnTo>
                    <a:pt x="1506" y="258"/>
                  </a:lnTo>
                  <a:lnTo>
                    <a:pt x="1553" y="310"/>
                  </a:lnTo>
                  <a:lnTo>
                    <a:pt x="1597" y="364"/>
                  </a:lnTo>
                  <a:lnTo>
                    <a:pt x="1635" y="421"/>
                  </a:lnTo>
                  <a:lnTo>
                    <a:pt x="1669" y="482"/>
                  </a:lnTo>
                  <a:lnTo>
                    <a:pt x="1698" y="543"/>
                  </a:lnTo>
                  <a:lnTo>
                    <a:pt x="1721" y="608"/>
                  </a:lnTo>
                  <a:lnTo>
                    <a:pt x="1740" y="674"/>
                  </a:lnTo>
                  <a:lnTo>
                    <a:pt x="1753" y="742"/>
                  </a:lnTo>
                  <a:lnTo>
                    <a:pt x="1761" y="811"/>
                  </a:lnTo>
                  <a:lnTo>
                    <a:pt x="1765" y="881"/>
                  </a:lnTo>
                  <a:lnTo>
                    <a:pt x="1761" y="951"/>
                  </a:lnTo>
                  <a:lnTo>
                    <a:pt x="1753" y="1019"/>
                  </a:lnTo>
                  <a:lnTo>
                    <a:pt x="1740" y="1087"/>
                  </a:lnTo>
                  <a:lnTo>
                    <a:pt x="1721" y="1153"/>
                  </a:lnTo>
                  <a:lnTo>
                    <a:pt x="1698" y="1217"/>
                  </a:lnTo>
                  <a:lnTo>
                    <a:pt x="1669" y="1279"/>
                  </a:lnTo>
                  <a:lnTo>
                    <a:pt x="1635" y="1339"/>
                  </a:lnTo>
                  <a:lnTo>
                    <a:pt x="1597" y="1396"/>
                  </a:lnTo>
                  <a:lnTo>
                    <a:pt x="1553" y="1451"/>
                  </a:lnTo>
                  <a:lnTo>
                    <a:pt x="1506" y="1502"/>
                  </a:lnTo>
                  <a:lnTo>
                    <a:pt x="1454" y="1550"/>
                  </a:lnTo>
                  <a:lnTo>
                    <a:pt x="1400" y="1593"/>
                  </a:lnTo>
                  <a:lnTo>
                    <a:pt x="1342" y="1631"/>
                  </a:lnTo>
                  <a:lnTo>
                    <a:pt x="1282" y="1664"/>
                  </a:lnTo>
                  <a:lnTo>
                    <a:pt x="1220" y="1693"/>
                  </a:lnTo>
                  <a:lnTo>
                    <a:pt x="1155" y="1717"/>
                  </a:lnTo>
                  <a:lnTo>
                    <a:pt x="1089" y="1735"/>
                  </a:lnTo>
                  <a:lnTo>
                    <a:pt x="1021" y="1749"/>
                  </a:lnTo>
                  <a:lnTo>
                    <a:pt x="952" y="1758"/>
                  </a:lnTo>
                  <a:lnTo>
                    <a:pt x="882" y="1760"/>
                  </a:lnTo>
                  <a:lnTo>
                    <a:pt x="812" y="1758"/>
                  </a:lnTo>
                  <a:lnTo>
                    <a:pt x="742" y="1749"/>
                  </a:lnTo>
                  <a:lnTo>
                    <a:pt x="674" y="1735"/>
                  </a:lnTo>
                  <a:lnTo>
                    <a:pt x="608" y="1717"/>
                  </a:lnTo>
                  <a:lnTo>
                    <a:pt x="545" y="1693"/>
                  </a:lnTo>
                  <a:lnTo>
                    <a:pt x="482" y="1664"/>
                  </a:lnTo>
                  <a:lnTo>
                    <a:pt x="422" y="1631"/>
                  </a:lnTo>
                  <a:lnTo>
                    <a:pt x="365" y="1593"/>
                  </a:lnTo>
                  <a:lnTo>
                    <a:pt x="310" y="1550"/>
                  </a:lnTo>
                  <a:lnTo>
                    <a:pt x="259" y="1502"/>
                  </a:lnTo>
                  <a:lnTo>
                    <a:pt x="211" y="1451"/>
                  </a:lnTo>
                  <a:lnTo>
                    <a:pt x="167" y="1396"/>
                  </a:lnTo>
                  <a:lnTo>
                    <a:pt x="129" y="1339"/>
                  </a:lnTo>
                  <a:lnTo>
                    <a:pt x="96" y="1279"/>
                  </a:lnTo>
                  <a:lnTo>
                    <a:pt x="67" y="1217"/>
                  </a:lnTo>
                  <a:lnTo>
                    <a:pt x="43" y="1153"/>
                  </a:lnTo>
                  <a:lnTo>
                    <a:pt x="25" y="1087"/>
                  </a:lnTo>
                  <a:lnTo>
                    <a:pt x="11" y="1019"/>
                  </a:lnTo>
                  <a:lnTo>
                    <a:pt x="2" y="951"/>
                  </a:lnTo>
                  <a:lnTo>
                    <a:pt x="0" y="881"/>
                  </a:lnTo>
                  <a:lnTo>
                    <a:pt x="2" y="811"/>
                  </a:lnTo>
                  <a:lnTo>
                    <a:pt x="11" y="742"/>
                  </a:lnTo>
                  <a:lnTo>
                    <a:pt x="25" y="674"/>
                  </a:lnTo>
                  <a:lnTo>
                    <a:pt x="43" y="608"/>
                  </a:lnTo>
                  <a:lnTo>
                    <a:pt x="67" y="543"/>
                  </a:lnTo>
                  <a:lnTo>
                    <a:pt x="96" y="482"/>
                  </a:lnTo>
                  <a:lnTo>
                    <a:pt x="129" y="421"/>
                  </a:lnTo>
                  <a:lnTo>
                    <a:pt x="167" y="364"/>
                  </a:lnTo>
                  <a:lnTo>
                    <a:pt x="211" y="310"/>
                  </a:lnTo>
                  <a:lnTo>
                    <a:pt x="259" y="258"/>
                  </a:lnTo>
                  <a:lnTo>
                    <a:pt x="310" y="211"/>
                  </a:lnTo>
                  <a:lnTo>
                    <a:pt x="365" y="168"/>
                  </a:lnTo>
                  <a:lnTo>
                    <a:pt x="422" y="130"/>
                  </a:lnTo>
                  <a:lnTo>
                    <a:pt x="482" y="96"/>
                  </a:lnTo>
                  <a:lnTo>
                    <a:pt x="545" y="67"/>
                  </a:lnTo>
                  <a:lnTo>
                    <a:pt x="608" y="44"/>
                  </a:lnTo>
                  <a:lnTo>
                    <a:pt x="674" y="25"/>
                  </a:lnTo>
                  <a:lnTo>
                    <a:pt x="742" y="12"/>
                  </a:lnTo>
                  <a:lnTo>
                    <a:pt x="812" y="3"/>
                  </a:lnTo>
                  <a:lnTo>
                    <a:pt x="8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76"/>
            <p:cNvSpPr/>
            <p:nvPr/>
          </p:nvSpPr>
          <p:spPr bwMode="auto">
            <a:xfrm>
              <a:off x="1900238" y="2060576"/>
              <a:ext cx="115888" cy="114300"/>
            </a:xfrm>
            <a:custGeom>
              <a:avLst/>
              <a:gdLst>
                <a:gd name="T0" fmla="*/ 363 w 726"/>
                <a:gd name="T1" fmla="*/ 0 h 723"/>
                <a:gd name="T2" fmla="*/ 387 w 726"/>
                <a:gd name="T3" fmla="*/ 3 h 723"/>
                <a:gd name="T4" fmla="*/ 409 w 726"/>
                <a:gd name="T5" fmla="*/ 12 h 723"/>
                <a:gd name="T6" fmla="*/ 427 w 726"/>
                <a:gd name="T7" fmla="*/ 26 h 723"/>
                <a:gd name="T8" fmla="*/ 442 w 726"/>
                <a:gd name="T9" fmla="*/ 44 h 723"/>
                <a:gd name="T10" fmla="*/ 450 w 726"/>
                <a:gd name="T11" fmla="*/ 66 h 723"/>
                <a:gd name="T12" fmla="*/ 453 w 726"/>
                <a:gd name="T13" fmla="*/ 90 h 723"/>
                <a:gd name="T14" fmla="*/ 453 w 726"/>
                <a:gd name="T15" fmla="*/ 271 h 723"/>
                <a:gd name="T16" fmla="*/ 635 w 726"/>
                <a:gd name="T17" fmla="*/ 271 h 723"/>
                <a:gd name="T18" fmla="*/ 660 w 726"/>
                <a:gd name="T19" fmla="*/ 275 h 723"/>
                <a:gd name="T20" fmla="*/ 681 w 726"/>
                <a:gd name="T21" fmla="*/ 283 h 723"/>
                <a:gd name="T22" fmla="*/ 699 w 726"/>
                <a:gd name="T23" fmla="*/ 298 h 723"/>
                <a:gd name="T24" fmla="*/ 714 w 726"/>
                <a:gd name="T25" fmla="*/ 316 h 723"/>
                <a:gd name="T26" fmla="*/ 722 w 726"/>
                <a:gd name="T27" fmla="*/ 337 h 723"/>
                <a:gd name="T28" fmla="*/ 726 w 726"/>
                <a:gd name="T29" fmla="*/ 362 h 723"/>
                <a:gd name="T30" fmla="*/ 722 w 726"/>
                <a:gd name="T31" fmla="*/ 385 h 723"/>
                <a:gd name="T32" fmla="*/ 714 w 726"/>
                <a:gd name="T33" fmla="*/ 407 h 723"/>
                <a:gd name="T34" fmla="*/ 699 w 726"/>
                <a:gd name="T35" fmla="*/ 425 h 723"/>
                <a:gd name="T36" fmla="*/ 681 w 726"/>
                <a:gd name="T37" fmla="*/ 439 h 723"/>
                <a:gd name="T38" fmla="*/ 660 w 726"/>
                <a:gd name="T39" fmla="*/ 449 h 723"/>
                <a:gd name="T40" fmla="*/ 635 w 726"/>
                <a:gd name="T41" fmla="*/ 452 h 723"/>
                <a:gd name="T42" fmla="*/ 453 w 726"/>
                <a:gd name="T43" fmla="*/ 452 h 723"/>
                <a:gd name="T44" fmla="*/ 453 w 726"/>
                <a:gd name="T45" fmla="*/ 633 h 723"/>
                <a:gd name="T46" fmla="*/ 450 w 726"/>
                <a:gd name="T47" fmla="*/ 656 h 723"/>
                <a:gd name="T48" fmla="*/ 442 w 726"/>
                <a:gd name="T49" fmla="*/ 679 h 723"/>
                <a:gd name="T50" fmla="*/ 427 w 726"/>
                <a:gd name="T51" fmla="*/ 697 h 723"/>
                <a:gd name="T52" fmla="*/ 409 w 726"/>
                <a:gd name="T53" fmla="*/ 710 h 723"/>
                <a:gd name="T54" fmla="*/ 387 w 726"/>
                <a:gd name="T55" fmla="*/ 720 h 723"/>
                <a:gd name="T56" fmla="*/ 363 w 726"/>
                <a:gd name="T57" fmla="*/ 723 h 723"/>
                <a:gd name="T58" fmla="*/ 339 w 726"/>
                <a:gd name="T59" fmla="*/ 720 h 723"/>
                <a:gd name="T60" fmla="*/ 317 w 726"/>
                <a:gd name="T61" fmla="*/ 710 h 723"/>
                <a:gd name="T62" fmla="*/ 299 w 726"/>
                <a:gd name="T63" fmla="*/ 697 h 723"/>
                <a:gd name="T64" fmla="*/ 285 w 726"/>
                <a:gd name="T65" fmla="*/ 679 h 723"/>
                <a:gd name="T66" fmla="*/ 276 w 726"/>
                <a:gd name="T67" fmla="*/ 656 h 723"/>
                <a:gd name="T68" fmla="*/ 272 w 726"/>
                <a:gd name="T69" fmla="*/ 633 h 723"/>
                <a:gd name="T70" fmla="*/ 272 w 726"/>
                <a:gd name="T71" fmla="*/ 452 h 723"/>
                <a:gd name="T72" fmla="*/ 91 w 726"/>
                <a:gd name="T73" fmla="*/ 452 h 723"/>
                <a:gd name="T74" fmla="*/ 67 w 726"/>
                <a:gd name="T75" fmla="*/ 449 h 723"/>
                <a:gd name="T76" fmla="*/ 45 w 726"/>
                <a:gd name="T77" fmla="*/ 439 h 723"/>
                <a:gd name="T78" fmla="*/ 27 w 726"/>
                <a:gd name="T79" fmla="*/ 425 h 723"/>
                <a:gd name="T80" fmla="*/ 13 w 726"/>
                <a:gd name="T81" fmla="*/ 407 h 723"/>
                <a:gd name="T82" fmla="*/ 3 w 726"/>
                <a:gd name="T83" fmla="*/ 385 h 723"/>
                <a:gd name="T84" fmla="*/ 0 w 726"/>
                <a:gd name="T85" fmla="*/ 362 h 723"/>
                <a:gd name="T86" fmla="*/ 3 w 726"/>
                <a:gd name="T87" fmla="*/ 337 h 723"/>
                <a:gd name="T88" fmla="*/ 13 w 726"/>
                <a:gd name="T89" fmla="*/ 316 h 723"/>
                <a:gd name="T90" fmla="*/ 27 w 726"/>
                <a:gd name="T91" fmla="*/ 298 h 723"/>
                <a:gd name="T92" fmla="*/ 45 w 726"/>
                <a:gd name="T93" fmla="*/ 283 h 723"/>
                <a:gd name="T94" fmla="*/ 67 w 726"/>
                <a:gd name="T95" fmla="*/ 275 h 723"/>
                <a:gd name="T96" fmla="*/ 91 w 726"/>
                <a:gd name="T97" fmla="*/ 271 h 723"/>
                <a:gd name="T98" fmla="*/ 272 w 726"/>
                <a:gd name="T99" fmla="*/ 271 h 723"/>
                <a:gd name="T100" fmla="*/ 272 w 726"/>
                <a:gd name="T101" fmla="*/ 90 h 723"/>
                <a:gd name="T102" fmla="*/ 276 w 726"/>
                <a:gd name="T103" fmla="*/ 66 h 723"/>
                <a:gd name="T104" fmla="*/ 285 w 726"/>
                <a:gd name="T105" fmla="*/ 44 h 723"/>
                <a:gd name="T106" fmla="*/ 299 w 726"/>
                <a:gd name="T107" fmla="*/ 26 h 723"/>
                <a:gd name="T108" fmla="*/ 317 w 726"/>
                <a:gd name="T109" fmla="*/ 12 h 723"/>
                <a:gd name="T110" fmla="*/ 339 w 726"/>
                <a:gd name="T111" fmla="*/ 3 h 723"/>
                <a:gd name="T112" fmla="*/ 363 w 726"/>
                <a:gd name="T113" fmla="*/ 0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26" h="723">
                  <a:moveTo>
                    <a:pt x="363" y="0"/>
                  </a:moveTo>
                  <a:lnTo>
                    <a:pt x="387" y="3"/>
                  </a:lnTo>
                  <a:lnTo>
                    <a:pt x="409" y="12"/>
                  </a:lnTo>
                  <a:lnTo>
                    <a:pt x="427" y="26"/>
                  </a:lnTo>
                  <a:lnTo>
                    <a:pt x="442" y="44"/>
                  </a:lnTo>
                  <a:lnTo>
                    <a:pt x="450" y="66"/>
                  </a:lnTo>
                  <a:lnTo>
                    <a:pt x="453" y="90"/>
                  </a:lnTo>
                  <a:lnTo>
                    <a:pt x="453" y="271"/>
                  </a:lnTo>
                  <a:lnTo>
                    <a:pt x="635" y="271"/>
                  </a:lnTo>
                  <a:lnTo>
                    <a:pt x="660" y="275"/>
                  </a:lnTo>
                  <a:lnTo>
                    <a:pt x="681" y="283"/>
                  </a:lnTo>
                  <a:lnTo>
                    <a:pt x="699" y="298"/>
                  </a:lnTo>
                  <a:lnTo>
                    <a:pt x="714" y="316"/>
                  </a:lnTo>
                  <a:lnTo>
                    <a:pt x="722" y="337"/>
                  </a:lnTo>
                  <a:lnTo>
                    <a:pt x="726" y="362"/>
                  </a:lnTo>
                  <a:lnTo>
                    <a:pt x="722" y="385"/>
                  </a:lnTo>
                  <a:lnTo>
                    <a:pt x="714" y="407"/>
                  </a:lnTo>
                  <a:lnTo>
                    <a:pt x="699" y="425"/>
                  </a:lnTo>
                  <a:lnTo>
                    <a:pt x="681" y="439"/>
                  </a:lnTo>
                  <a:lnTo>
                    <a:pt x="660" y="449"/>
                  </a:lnTo>
                  <a:lnTo>
                    <a:pt x="635" y="452"/>
                  </a:lnTo>
                  <a:lnTo>
                    <a:pt x="453" y="452"/>
                  </a:lnTo>
                  <a:lnTo>
                    <a:pt x="453" y="633"/>
                  </a:lnTo>
                  <a:lnTo>
                    <a:pt x="450" y="656"/>
                  </a:lnTo>
                  <a:lnTo>
                    <a:pt x="442" y="679"/>
                  </a:lnTo>
                  <a:lnTo>
                    <a:pt x="427" y="697"/>
                  </a:lnTo>
                  <a:lnTo>
                    <a:pt x="409" y="710"/>
                  </a:lnTo>
                  <a:lnTo>
                    <a:pt x="387" y="720"/>
                  </a:lnTo>
                  <a:lnTo>
                    <a:pt x="363" y="723"/>
                  </a:lnTo>
                  <a:lnTo>
                    <a:pt x="339" y="720"/>
                  </a:lnTo>
                  <a:lnTo>
                    <a:pt x="317" y="710"/>
                  </a:lnTo>
                  <a:lnTo>
                    <a:pt x="299" y="697"/>
                  </a:lnTo>
                  <a:lnTo>
                    <a:pt x="285" y="679"/>
                  </a:lnTo>
                  <a:lnTo>
                    <a:pt x="276" y="656"/>
                  </a:lnTo>
                  <a:lnTo>
                    <a:pt x="272" y="633"/>
                  </a:lnTo>
                  <a:lnTo>
                    <a:pt x="272" y="452"/>
                  </a:lnTo>
                  <a:lnTo>
                    <a:pt x="91" y="452"/>
                  </a:lnTo>
                  <a:lnTo>
                    <a:pt x="67" y="449"/>
                  </a:lnTo>
                  <a:lnTo>
                    <a:pt x="45" y="439"/>
                  </a:lnTo>
                  <a:lnTo>
                    <a:pt x="27" y="425"/>
                  </a:lnTo>
                  <a:lnTo>
                    <a:pt x="13" y="407"/>
                  </a:lnTo>
                  <a:lnTo>
                    <a:pt x="3" y="385"/>
                  </a:lnTo>
                  <a:lnTo>
                    <a:pt x="0" y="362"/>
                  </a:lnTo>
                  <a:lnTo>
                    <a:pt x="3" y="337"/>
                  </a:lnTo>
                  <a:lnTo>
                    <a:pt x="13" y="316"/>
                  </a:lnTo>
                  <a:lnTo>
                    <a:pt x="27" y="298"/>
                  </a:lnTo>
                  <a:lnTo>
                    <a:pt x="45" y="283"/>
                  </a:lnTo>
                  <a:lnTo>
                    <a:pt x="67" y="275"/>
                  </a:lnTo>
                  <a:lnTo>
                    <a:pt x="91" y="271"/>
                  </a:lnTo>
                  <a:lnTo>
                    <a:pt x="272" y="271"/>
                  </a:lnTo>
                  <a:lnTo>
                    <a:pt x="272" y="90"/>
                  </a:lnTo>
                  <a:lnTo>
                    <a:pt x="276" y="66"/>
                  </a:lnTo>
                  <a:lnTo>
                    <a:pt x="285" y="44"/>
                  </a:lnTo>
                  <a:lnTo>
                    <a:pt x="299" y="26"/>
                  </a:lnTo>
                  <a:lnTo>
                    <a:pt x="317" y="12"/>
                  </a:lnTo>
                  <a:lnTo>
                    <a:pt x="339" y="3"/>
                  </a:lnTo>
                  <a:lnTo>
                    <a:pt x="3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Group 29"/>
          <p:cNvGrpSpPr/>
          <p:nvPr/>
        </p:nvGrpSpPr>
        <p:grpSpPr>
          <a:xfrm>
            <a:off x="6213984" y="4549374"/>
            <a:ext cx="555625" cy="557212"/>
            <a:chOff x="7216775" y="2687638"/>
            <a:chExt cx="555625" cy="55721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6" name="Freeform 123"/>
            <p:cNvSpPr>
              <a:spLocks noEditPoints="1"/>
            </p:cNvSpPr>
            <p:nvPr/>
          </p:nvSpPr>
          <p:spPr bwMode="auto">
            <a:xfrm>
              <a:off x="7216775" y="2687638"/>
              <a:ext cx="555625" cy="557212"/>
            </a:xfrm>
            <a:custGeom>
              <a:avLst/>
              <a:gdLst>
                <a:gd name="T0" fmla="*/ 1528 w 3500"/>
                <a:gd name="T1" fmla="*/ 438 h 3510"/>
                <a:gd name="T2" fmla="*/ 1195 w 3500"/>
                <a:gd name="T3" fmla="*/ 616 h 3510"/>
                <a:gd name="T4" fmla="*/ 924 w 3500"/>
                <a:gd name="T5" fmla="*/ 637 h 3510"/>
                <a:gd name="T6" fmla="*/ 512 w 3500"/>
                <a:gd name="T7" fmla="*/ 758 h 3510"/>
                <a:gd name="T8" fmla="*/ 671 w 3500"/>
                <a:gd name="T9" fmla="*/ 1072 h 3510"/>
                <a:gd name="T10" fmla="*/ 505 w 3500"/>
                <a:gd name="T11" fmla="*/ 1473 h 3510"/>
                <a:gd name="T12" fmla="*/ 172 w 3500"/>
                <a:gd name="T13" fmla="*/ 1582 h 3510"/>
                <a:gd name="T14" fmla="*/ 378 w 3500"/>
                <a:gd name="T15" fmla="*/ 1959 h 3510"/>
                <a:gd name="T16" fmla="*/ 555 w 3500"/>
                <a:gd name="T17" fmla="*/ 2168 h 3510"/>
                <a:gd name="T18" fmla="*/ 665 w 3500"/>
                <a:gd name="T19" fmla="*/ 2528 h 3510"/>
                <a:gd name="T20" fmla="*/ 739 w 3500"/>
                <a:gd name="T21" fmla="*/ 2991 h 3510"/>
                <a:gd name="T22" fmla="*/ 1007 w 3500"/>
                <a:gd name="T23" fmla="*/ 2837 h 3510"/>
                <a:gd name="T24" fmla="*/ 1413 w 3500"/>
                <a:gd name="T25" fmla="*/ 2977 h 3510"/>
                <a:gd name="T26" fmla="*/ 1559 w 3500"/>
                <a:gd name="T27" fmla="*/ 3231 h 3510"/>
                <a:gd name="T28" fmla="*/ 1926 w 3500"/>
                <a:gd name="T29" fmla="*/ 3329 h 3510"/>
                <a:gd name="T30" fmla="*/ 2058 w 3500"/>
                <a:gd name="T31" fmla="*/ 2988 h 3510"/>
                <a:gd name="T32" fmla="*/ 2462 w 3500"/>
                <a:gd name="T33" fmla="*/ 2835 h 3510"/>
                <a:gd name="T34" fmla="*/ 2753 w 3500"/>
                <a:gd name="T35" fmla="*/ 2996 h 3510"/>
                <a:gd name="T36" fmla="*/ 2848 w 3500"/>
                <a:gd name="T37" fmla="*/ 2557 h 3510"/>
                <a:gd name="T38" fmla="*/ 2918 w 3500"/>
                <a:gd name="T39" fmla="*/ 2240 h 3510"/>
                <a:gd name="T40" fmla="*/ 3092 w 3500"/>
                <a:gd name="T41" fmla="*/ 1967 h 3510"/>
                <a:gd name="T42" fmla="*/ 3335 w 3500"/>
                <a:gd name="T43" fmla="*/ 1589 h 3510"/>
                <a:gd name="T44" fmla="*/ 3014 w 3500"/>
                <a:gd name="T45" fmla="*/ 1497 h 3510"/>
                <a:gd name="T46" fmla="*/ 2837 w 3500"/>
                <a:gd name="T47" fmla="*/ 1101 h 3510"/>
                <a:gd name="T48" fmla="*/ 2985 w 3500"/>
                <a:gd name="T49" fmla="*/ 767 h 3510"/>
                <a:gd name="T50" fmla="*/ 2656 w 3500"/>
                <a:gd name="T51" fmla="*/ 576 h 3510"/>
                <a:gd name="T52" fmla="*/ 2374 w 3500"/>
                <a:gd name="T53" fmla="*/ 652 h 3510"/>
                <a:gd name="T54" fmla="*/ 1988 w 3500"/>
                <a:gd name="T55" fmla="*/ 465 h 3510"/>
                <a:gd name="T56" fmla="*/ 1907 w 3500"/>
                <a:gd name="T57" fmla="*/ 164 h 3510"/>
                <a:gd name="T58" fmla="*/ 2048 w 3500"/>
                <a:gd name="T59" fmla="*/ 68 h 3510"/>
                <a:gd name="T60" fmla="*/ 2122 w 3500"/>
                <a:gd name="T61" fmla="*/ 370 h 3510"/>
                <a:gd name="T62" fmla="*/ 2469 w 3500"/>
                <a:gd name="T63" fmla="*/ 512 h 3510"/>
                <a:gd name="T64" fmla="*/ 2775 w 3500"/>
                <a:gd name="T65" fmla="*/ 352 h 3510"/>
                <a:gd name="T66" fmla="*/ 3143 w 3500"/>
                <a:gd name="T67" fmla="*/ 699 h 3510"/>
                <a:gd name="T68" fmla="*/ 2994 w 3500"/>
                <a:gd name="T69" fmla="*/ 1026 h 3510"/>
                <a:gd name="T70" fmla="*/ 3128 w 3500"/>
                <a:gd name="T71" fmla="*/ 1378 h 3510"/>
                <a:gd name="T72" fmla="*/ 3406 w 3500"/>
                <a:gd name="T73" fmla="*/ 1437 h 3510"/>
                <a:gd name="T74" fmla="*/ 3497 w 3500"/>
                <a:gd name="T75" fmla="*/ 1945 h 3510"/>
                <a:gd name="T76" fmla="*/ 3244 w 3500"/>
                <a:gd name="T77" fmla="*/ 2108 h 3510"/>
                <a:gd name="T78" fmla="*/ 3069 w 3500"/>
                <a:gd name="T79" fmla="*/ 2303 h 3510"/>
                <a:gd name="T80" fmla="*/ 3132 w 3500"/>
                <a:gd name="T81" fmla="*/ 2671 h 3510"/>
                <a:gd name="T82" fmla="*/ 3098 w 3500"/>
                <a:gd name="T83" fmla="*/ 2885 h 3510"/>
                <a:gd name="T84" fmla="*/ 2690 w 3500"/>
                <a:gd name="T85" fmla="*/ 3152 h 3510"/>
                <a:gd name="T86" fmla="*/ 2377 w 3500"/>
                <a:gd name="T87" fmla="*/ 3042 h 3510"/>
                <a:gd name="T88" fmla="*/ 2116 w 3500"/>
                <a:gd name="T89" fmla="*/ 3153 h 3510"/>
                <a:gd name="T90" fmla="*/ 1971 w 3500"/>
                <a:gd name="T91" fmla="*/ 3498 h 3510"/>
                <a:gd name="T92" fmla="*/ 1452 w 3500"/>
                <a:gd name="T93" fmla="*/ 3442 h 3510"/>
                <a:gd name="T94" fmla="*/ 1378 w 3500"/>
                <a:gd name="T95" fmla="*/ 3140 h 3510"/>
                <a:gd name="T96" fmla="*/ 1031 w 3500"/>
                <a:gd name="T97" fmla="*/ 2998 h 3510"/>
                <a:gd name="T98" fmla="*/ 725 w 3500"/>
                <a:gd name="T99" fmla="*/ 3158 h 3510"/>
                <a:gd name="T100" fmla="*/ 357 w 3500"/>
                <a:gd name="T101" fmla="*/ 2811 h 3510"/>
                <a:gd name="T102" fmla="*/ 506 w 3500"/>
                <a:gd name="T103" fmla="*/ 2484 h 3510"/>
                <a:gd name="T104" fmla="*/ 372 w 3500"/>
                <a:gd name="T105" fmla="*/ 2132 h 3510"/>
                <a:gd name="T106" fmla="*/ 94 w 3500"/>
                <a:gd name="T107" fmla="*/ 2073 h 3510"/>
                <a:gd name="T108" fmla="*/ 3 w 3500"/>
                <a:gd name="T109" fmla="*/ 1565 h 3510"/>
                <a:gd name="T110" fmla="*/ 256 w 3500"/>
                <a:gd name="T111" fmla="*/ 1402 h 3510"/>
                <a:gd name="T112" fmla="*/ 431 w 3500"/>
                <a:gd name="T113" fmla="*/ 1207 h 3510"/>
                <a:gd name="T114" fmla="*/ 368 w 3500"/>
                <a:gd name="T115" fmla="*/ 839 h 3510"/>
                <a:gd name="T116" fmla="*/ 402 w 3500"/>
                <a:gd name="T117" fmla="*/ 625 h 3510"/>
                <a:gd name="T118" fmla="*/ 810 w 3500"/>
                <a:gd name="T119" fmla="*/ 358 h 3510"/>
                <a:gd name="T120" fmla="*/ 1123 w 3500"/>
                <a:gd name="T121" fmla="*/ 468 h 3510"/>
                <a:gd name="T122" fmla="*/ 1384 w 3500"/>
                <a:gd name="T123" fmla="*/ 357 h 3510"/>
                <a:gd name="T124" fmla="*/ 1529 w 3500"/>
                <a:gd name="T125" fmla="*/ 12 h 3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00" h="3510">
                  <a:moveTo>
                    <a:pt x="1593" y="164"/>
                  </a:moveTo>
                  <a:lnTo>
                    <a:pt x="1585" y="166"/>
                  </a:lnTo>
                  <a:lnTo>
                    <a:pt x="1577" y="172"/>
                  </a:lnTo>
                  <a:lnTo>
                    <a:pt x="1574" y="181"/>
                  </a:lnTo>
                  <a:lnTo>
                    <a:pt x="1559" y="280"/>
                  </a:lnTo>
                  <a:lnTo>
                    <a:pt x="1546" y="379"/>
                  </a:lnTo>
                  <a:lnTo>
                    <a:pt x="1539" y="410"/>
                  </a:lnTo>
                  <a:lnTo>
                    <a:pt x="1528" y="438"/>
                  </a:lnTo>
                  <a:lnTo>
                    <a:pt x="1512" y="465"/>
                  </a:lnTo>
                  <a:lnTo>
                    <a:pt x="1492" y="487"/>
                  </a:lnTo>
                  <a:lnTo>
                    <a:pt x="1469" y="506"/>
                  </a:lnTo>
                  <a:lnTo>
                    <a:pt x="1442" y="522"/>
                  </a:lnTo>
                  <a:lnTo>
                    <a:pt x="1413" y="533"/>
                  </a:lnTo>
                  <a:lnTo>
                    <a:pt x="1338" y="556"/>
                  </a:lnTo>
                  <a:lnTo>
                    <a:pt x="1266" y="584"/>
                  </a:lnTo>
                  <a:lnTo>
                    <a:pt x="1195" y="616"/>
                  </a:lnTo>
                  <a:lnTo>
                    <a:pt x="1126" y="652"/>
                  </a:lnTo>
                  <a:lnTo>
                    <a:pt x="1098" y="665"/>
                  </a:lnTo>
                  <a:lnTo>
                    <a:pt x="1069" y="673"/>
                  </a:lnTo>
                  <a:lnTo>
                    <a:pt x="1038" y="675"/>
                  </a:lnTo>
                  <a:lnTo>
                    <a:pt x="1009" y="673"/>
                  </a:lnTo>
                  <a:lnTo>
                    <a:pt x="979" y="667"/>
                  </a:lnTo>
                  <a:lnTo>
                    <a:pt x="950" y="654"/>
                  </a:lnTo>
                  <a:lnTo>
                    <a:pt x="924" y="637"/>
                  </a:lnTo>
                  <a:lnTo>
                    <a:pt x="844" y="576"/>
                  </a:lnTo>
                  <a:lnTo>
                    <a:pt x="765" y="517"/>
                  </a:lnTo>
                  <a:lnTo>
                    <a:pt x="756" y="514"/>
                  </a:lnTo>
                  <a:lnTo>
                    <a:pt x="747" y="514"/>
                  </a:lnTo>
                  <a:lnTo>
                    <a:pt x="739" y="519"/>
                  </a:lnTo>
                  <a:lnTo>
                    <a:pt x="518" y="741"/>
                  </a:lnTo>
                  <a:lnTo>
                    <a:pt x="512" y="749"/>
                  </a:lnTo>
                  <a:lnTo>
                    <a:pt x="512" y="758"/>
                  </a:lnTo>
                  <a:lnTo>
                    <a:pt x="515" y="767"/>
                  </a:lnTo>
                  <a:lnTo>
                    <a:pt x="575" y="847"/>
                  </a:lnTo>
                  <a:lnTo>
                    <a:pt x="635" y="926"/>
                  </a:lnTo>
                  <a:lnTo>
                    <a:pt x="652" y="953"/>
                  </a:lnTo>
                  <a:lnTo>
                    <a:pt x="665" y="982"/>
                  </a:lnTo>
                  <a:lnTo>
                    <a:pt x="671" y="1012"/>
                  </a:lnTo>
                  <a:lnTo>
                    <a:pt x="673" y="1041"/>
                  </a:lnTo>
                  <a:lnTo>
                    <a:pt x="671" y="1072"/>
                  </a:lnTo>
                  <a:lnTo>
                    <a:pt x="663" y="1101"/>
                  </a:lnTo>
                  <a:lnTo>
                    <a:pt x="650" y="1130"/>
                  </a:lnTo>
                  <a:lnTo>
                    <a:pt x="614" y="1199"/>
                  </a:lnTo>
                  <a:lnTo>
                    <a:pt x="582" y="1270"/>
                  </a:lnTo>
                  <a:lnTo>
                    <a:pt x="555" y="1342"/>
                  </a:lnTo>
                  <a:lnTo>
                    <a:pt x="531" y="1417"/>
                  </a:lnTo>
                  <a:lnTo>
                    <a:pt x="521" y="1447"/>
                  </a:lnTo>
                  <a:lnTo>
                    <a:pt x="505" y="1473"/>
                  </a:lnTo>
                  <a:lnTo>
                    <a:pt x="486" y="1497"/>
                  </a:lnTo>
                  <a:lnTo>
                    <a:pt x="463" y="1517"/>
                  </a:lnTo>
                  <a:lnTo>
                    <a:pt x="437" y="1533"/>
                  </a:lnTo>
                  <a:lnTo>
                    <a:pt x="408" y="1543"/>
                  </a:lnTo>
                  <a:lnTo>
                    <a:pt x="378" y="1551"/>
                  </a:lnTo>
                  <a:lnTo>
                    <a:pt x="279" y="1564"/>
                  </a:lnTo>
                  <a:lnTo>
                    <a:pt x="180" y="1578"/>
                  </a:lnTo>
                  <a:lnTo>
                    <a:pt x="172" y="1582"/>
                  </a:lnTo>
                  <a:lnTo>
                    <a:pt x="165" y="1589"/>
                  </a:lnTo>
                  <a:lnTo>
                    <a:pt x="163" y="1599"/>
                  </a:lnTo>
                  <a:lnTo>
                    <a:pt x="163" y="1912"/>
                  </a:lnTo>
                  <a:lnTo>
                    <a:pt x="165" y="1921"/>
                  </a:lnTo>
                  <a:lnTo>
                    <a:pt x="172" y="1928"/>
                  </a:lnTo>
                  <a:lnTo>
                    <a:pt x="180" y="1932"/>
                  </a:lnTo>
                  <a:lnTo>
                    <a:pt x="279" y="1946"/>
                  </a:lnTo>
                  <a:lnTo>
                    <a:pt x="378" y="1959"/>
                  </a:lnTo>
                  <a:lnTo>
                    <a:pt x="408" y="1967"/>
                  </a:lnTo>
                  <a:lnTo>
                    <a:pt x="437" y="1977"/>
                  </a:lnTo>
                  <a:lnTo>
                    <a:pt x="463" y="1993"/>
                  </a:lnTo>
                  <a:lnTo>
                    <a:pt x="486" y="2013"/>
                  </a:lnTo>
                  <a:lnTo>
                    <a:pt x="505" y="2037"/>
                  </a:lnTo>
                  <a:lnTo>
                    <a:pt x="521" y="2063"/>
                  </a:lnTo>
                  <a:lnTo>
                    <a:pt x="531" y="2093"/>
                  </a:lnTo>
                  <a:lnTo>
                    <a:pt x="555" y="2168"/>
                  </a:lnTo>
                  <a:lnTo>
                    <a:pt x="582" y="2240"/>
                  </a:lnTo>
                  <a:lnTo>
                    <a:pt x="614" y="2311"/>
                  </a:lnTo>
                  <a:lnTo>
                    <a:pt x="650" y="2380"/>
                  </a:lnTo>
                  <a:lnTo>
                    <a:pt x="663" y="2409"/>
                  </a:lnTo>
                  <a:lnTo>
                    <a:pt x="671" y="2438"/>
                  </a:lnTo>
                  <a:lnTo>
                    <a:pt x="673" y="2469"/>
                  </a:lnTo>
                  <a:lnTo>
                    <a:pt x="671" y="2498"/>
                  </a:lnTo>
                  <a:lnTo>
                    <a:pt x="665" y="2528"/>
                  </a:lnTo>
                  <a:lnTo>
                    <a:pt x="652" y="2557"/>
                  </a:lnTo>
                  <a:lnTo>
                    <a:pt x="635" y="2584"/>
                  </a:lnTo>
                  <a:lnTo>
                    <a:pt x="575" y="2663"/>
                  </a:lnTo>
                  <a:lnTo>
                    <a:pt x="515" y="2743"/>
                  </a:lnTo>
                  <a:lnTo>
                    <a:pt x="512" y="2752"/>
                  </a:lnTo>
                  <a:lnTo>
                    <a:pt x="512" y="2761"/>
                  </a:lnTo>
                  <a:lnTo>
                    <a:pt x="518" y="2769"/>
                  </a:lnTo>
                  <a:lnTo>
                    <a:pt x="739" y="2991"/>
                  </a:lnTo>
                  <a:lnTo>
                    <a:pt x="747" y="2996"/>
                  </a:lnTo>
                  <a:lnTo>
                    <a:pt x="756" y="2997"/>
                  </a:lnTo>
                  <a:lnTo>
                    <a:pt x="765" y="2993"/>
                  </a:lnTo>
                  <a:lnTo>
                    <a:pt x="844" y="2934"/>
                  </a:lnTo>
                  <a:lnTo>
                    <a:pt x="924" y="2873"/>
                  </a:lnTo>
                  <a:lnTo>
                    <a:pt x="950" y="2856"/>
                  </a:lnTo>
                  <a:lnTo>
                    <a:pt x="978" y="2844"/>
                  </a:lnTo>
                  <a:lnTo>
                    <a:pt x="1007" y="2837"/>
                  </a:lnTo>
                  <a:lnTo>
                    <a:pt x="1036" y="2835"/>
                  </a:lnTo>
                  <a:lnTo>
                    <a:pt x="1067" y="2837"/>
                  </a:lnTo>
                  <a:lnTo>
                    <a:pt x="1098" y="2845"/>
                  </a:lnTo>
                  <a:lnTo>
                    <a:pt x="1126" y="2858"/>
                  </a:lnTo>
                  <a:lnTo>
                    <a:pt x="1195" y="2894"/>
                  </a:lnTo>
                  <a:lnTo>
                    <a:pt x="1266" y="2926"/>
                  </a:lnTo>
                  <a:lnTo>
                    <a:pt x="1338" y="2954"/>
                  </a:lnTo>
                  <a:lnTo>
                    <a:pt x="1413" y="2977"/>
                  </a:lnTo>
                  <a:lnTo>
                    <a:pt x="1442" y="2988"/>
                  </a:lnTo>
                  <a:lnTo>
                    <a:pt x="1469" y="3004"/>
                  </a:lnTo>
                  <a:lnTo>
                    <a:pt x="1492" y="3023"/>
                  </a:lnTo>
                  <a:lnTo>
                    <a:pt x="1512" y="3045"/>
                  </a:lnTo>
                  <a:lnTo>
                    <a:pt x="1528" y="3072"/>
                  </a:lnTo>
                  <a:lnTo>
                    <a:pt x="1539" y="3101"/>
                  </a:lnTo>
                  <a:lnTo>
                    <a:pt x="1546" y="3131"/>
                  </a:lnTo>
                  <a:lnTo>
                    <a:pt x="1559" y="3231"/>
                  </a:lnTo>
                  <a:lnTo>
                    <a:pt x="1574" y="3329"/>
                  </a:lnTo>
                  <a:lnTo>
                    <a:pt x="1577" y="3338"/>
                  </a:lnTo>
                  <a:lnTo>
                    <a:pt x="1585" y="3344"/>
                  </a:lnTo>
                  <a:lnTo>
                    <a:pt x="1593" y="3346"/>
                  </a:lnTo>
                  <a:lnTo>
                    <a:pt x="1907" y="3346"/>
                  </a:lnTo>
                  <a:lnTo>
                    <a:pt x="1915" y="3344"/>
                  </a:lnTo>
                  <a:lnTo>
                    <a:pt x="1923" y="3338"/>
                  </a:lnTo>
                  <a:lnTo>
                    <a:pt x="1926" y="3329"/>
                  </a:lnTo>
                  <a:lnTo>
                    <a:pt x="1941" y="3230"/>
                  </a:lnTo>
                  <a:lnTo>
                    <a:pt x="1954" y="3131"/>
                  </a:lnTo>
                  <a:lnTo>
                    <a:pt x="1961" y="3101"/>
                  </a:lnTo>
                  <a:lnTo>
                    <a:pt x="1972" y="3072"/>
                  </a:lnTo>
                  <a:lnTo>
                    <a:pt x="1988" y="3045"/>
                  </a:lnTo>
                  <a:lnTo>
                    <a:pt x="2008" y="3023"/>
                  </a:lnTo>
                  <a:lnTo>
                    <a:pt x="2031" y="3004"/>
                  </a:lnTo>
                  <a:lnTo>
                    <a:pt x="2058" y="2988"/>
                  </a:lnTo>
                  <a:lnTo>
                    <a:pt x="2087" y="2977"/>
                  </a:lnTo>
                  <a:lnTo>
                    <a:pt x="2162" y="2954"/>
                  </a:lnTo>
                  <a:lnTo>
                    <a:pt x="2234" y="2926"/>
                  </a:lnTo>
                  <a:lnTo>
                    <a:pt x="2305" y="2894"/>
                  </a:lnTo>
                  <a:lnTo>
                    <a:pt x="2374" y="2858"/>
                  </a:lnTo>
                  <a:lnTo>
                    <a:pt x="2402" y="2845"/>
                  </a:lnTo>
                  <a:lnTo>
                    <a:pt x="2431" y="2837"/>
                  </a:lnTo>
                  <a:lnTo>
                    <a:pt x="2462" y="2835"/>
                  </a:lnTo>
                  <a:lnTo>
                    <a:pt x="2491" y="2837"/>
                  </a:lnTo>
                  <a:lnTo>
                    <a:pt x="2521" y="2843"/>
                  </a:lnTo>
                  <a:lnTo>
                    <a:pt x="2550" y="2856"/>
                  </a:lnTo>
                  <a:lnTo>
                    <a:pt x="2576" y="2873"/>
                  </a:lnTo>
                  <a:lnTo>
                    <a:pt x="2656" y="2934"/>
                  </a:lnTo>
                  <a:lnTo>
                    <a:pt x="2735" y="2993"/>
                  </a:lnTo>
                  <a:lnTo>
                    <a:pt x="2744" y="2997"/>
                  </a:lnTo>
                  <a:lnTo>
                    <a:pt x="2753" y="2996"/>
                  </a:lnTo>
                  <a:lnTo>
                    <a:pt x="2761" y="2991"/>
                  </a:lnTo>
                  <a:lnTo>
                    <a:pt x="2982" y="2769"/>
                  </a:lnTo>
                  <a:lnTo>
                    <a:pt x="2988" y="2761"/>
                  </a:lnTo>
                  <a:lnTo>
                    <a:pt x="2988" y="2752"/>
                  </a:lnTo>
                  <a:lnTo>
                    <a:pt x="2985" y="2743"/>
                  </a:lnTo>
                  <a:lnTo>
                    <a:pt x="2925" y="2663"/>
                  </a:lnTo>
                  <a:lnTo>
                    <a:pt x="2865" y="2584"/>
                  </a:lnTo>
                  <a:lnTo>
                    <a:pt x="2848" y="2557"/>
                  </a:lnTo>
                  <a:lnTo>
                    <a:pt x="2835" y="2528"/>
                  </a:lnTo>
                  <a:lnTo>
                    <a:pt x="2829" y="2498"/>
                  </a:lnTo>
                  <a:lnTo>
                    <a:pt x="2827" y="2469"/>
                  </a:lnTo>
                  <a:lnTo>
                    <a:pt x="2829" y="2438"/>
                  </a:lnTo>
                  <a:lnTo>
                    <a:pt x="2837" y="2409"/>
                  </a:lnTo>
                  <a:lnTo>
                    <a:pt x="2850" y="2380"/>
                  </a:lnTo>
                  <a:lnTo>
                    <a:pt x="2886" y="2311"/>
                  </a:lnTo>
                  <a:lnTo>
                    <a:pt x="2918" y="2240"/>
                  </a:lnTo>
                  <a:lnTo>
                    <a:pt x="2945" y="2168"/>
                  </a:lnTo>
                  <a:lnTo>
                    <a:pt x="2969" y="2093"/>
                  </a:lnTo>
                  <a:lnTo>
                    <a:pt x="2979" y="2063"/>
                  </a:lnTo>
                  <a:lnTo>
                    <a:pt x="2995" y="2037"/>
                  </a:lnTo>
                  <a:lnTo>
                    <a:pt x="3014" y="2013"/>
                  </a:lnTo>
                  <a:lnTo>
                    <a:pt x="3037" y="1993"/>
                  </a:lnTo>
                  <a:lnTo>
                    <a:pt x="3063" y="1977"/>
                  </a:lnTo>
                  <a:lnTo>
                    <a:pt x="3092" y="1967"/>
                  </a:lnTo>
                  <a:lnTo>
                    <a:pt x="3122" y="1959"/>
                  </a:lnTo>
                  <a:lnTo>
                    <a:pt x="3221" y="1946"/>
                  </a:lnTo>
                  <a:lnTo>
                    <a:pt x="3320" y="1932"/>
                  </a:lnTo>
                  <a:lnTo>
                    <a:pt x="3328" y="1928"/>
                  </a:lnTo>
                  <a:lnTo>
                    <a:pt x="3335" y="1921"/>
                  </a:lnTo>
                  <a:lnTo>
                    <a:pt x="3337" y="1912"/>
                  </a:lnTo>
                  <a:lnTo>
                    <a:pt x="3337" y="1598"/>
                  </a:lnTo>
                  <a:lnTo>
                    <a:pt x="3335" y="1589"/>
                  </a:lnTo>
                  <a:lnTo>
                    <a:pt x="3328" y="1582"/>
                  </a:lnTo>
                  <a:lnTo>
                    <a:pt x="3320" y="1578"/>
                  </a:lnTo>
                  <a:lnTo>
                    <a:pt x="3221" y="1564"/>
                  </a:lnTo>
                  <a:lnTo>
                    <a:pt x="3122" y="1551"/>
                  </a:lnTo>
                  <a:lnTo>
                    <a:pt x="3092" y="1543"/>
                  </a:lnTo>
                  <a:lnTo>
                    <a:pt x="3063" y="1533"/>
                  </a:lnTo>
                  <a:lnTo>
                    <a:pt x="3037" y="1517"/>
                  </a:lnTo>
                  <a:lnTo>
                    <a:pt x="3014" y="1497"/>
                  </a:lnTo>
                  <a:lnTo>
                    <a:pt x="2995" y="1473"/>
                  </a:lnTo>
                  <a:lnTo>
                    <a:pt x="2979" y="1447"/>
                  </a:lnTo>
                  <a:lnTo>
                    <a:pt x="2969" y="1417"/>
                  </a:lnTo>
                  <a:lnTo>
                    <a:pt x="2945" y="1342"/>
                  </a:lnTo>
                  <a:lnTo>
                    <a:pt x="2918" y="1270"/>
                  </a:lnTo>
                  <a:lnTo>
                    <a:pt x="2886" y="1199"/>
                  </a:lnTo>
                  <a:lnTo>
                    <a:pt x="2850" y="1130"/>
                  </a:lnTo>
                  <a:lnTo>
                    <a:pt x="2837" y="1101"/>
                  </a:lnTo>
                  <a:lnTo>
                    <a:pt x="2829" y="1072"/>
                  </a:lnTo>
                  <a:lnTo>
                    <a:pt x="2827" y="1041"/>
                  </a:lnTo>
                  <a:lnTo>
                    <a:pt x="2829" y="1012"/>
                  </a:lnTo>
                  <a:lnTo>
                    <a:pt x="2835" y="982"/>
                  </a:lnTo>
                  <a:lnTo>
                    <a:pt x="2848" y="953"/>
                  </a:lnTo>
                  <a:lnTo>
                    <a:pt x="2865" y="926"/>
                  </a:lnTo>
                  <a:lnTo>
                    <a:pt x="2925" y="847"/>
                  </a:lnTo>
                  <a:lnTo>
                    <a:pt x="2985" y="767"/>
                  </a:lnTo>
                  <a:lnTo>
                    <a:pt x="2988" y="758"/>
                  </a:lnTo>
                  <a:lnTo>
                    <a:pt x="2988" y="749"/>
                  </a:lnTo>
                  <a:lnTo>
                    <a:pt x="2982" y="741"/>
                  </a:lnTo>
                  <a:lnTo>
                    <a:pt x="2761" y="519"/>
                  </a:lnTo>
                  <a:lnTo>
                    <a:pt x="2753" y="514"/>
                  </a:lnTo>
                  <a:lnTo>
                    <a:pt x="2744" y="514"/>
                  </a:lnTo>
                  <a:lnTo>
                    <a:pt x="2735" y="517"/>
                  </a:lnTo>
                  <a:lnTo>
                    <a:pt x="2656" y="576"/>
                  </a:lnTo>
                  <a:lnTo>
                    <a:pt x="2576" y="637"/>
                  </a:lnTo>
                  <a:lnTo>
                    <a:pt x="2550" y="654"/>
                  </a:lnTo>
                  <a:lnTo>
                    <a:pt x="2521" y="667"/>
                  </a:lnTo>
                  <a:lnTo>
                    <a:pt x="2491" y="673"/>
                  </a:lnTo>
                  <a:lnTo>
                    <a:pt x="2462" y="675"/>
                  </a:lnTo>
                  <a:lnTo>
                    <a:pt x="2431" y="673"/>
                  </a:lnTo>
                  <a:lnTo>
                    <a:pt x="2402" y="665"/>
                  </a:lnTo>
                  <a:lnTo>
                    <a:pt x="2374" y="652"/>
                  </a:lnTo>
                  <a:lnTo>
                    <a:pt x="2305" y="616"/>
                  </a:lnTo>
                  <a:lnTo>
                    <a:pt x="2234" y="584"/>
                  </a:lnTo>
                  <a:lnTo>
                    <a:pt x="2162" y="556"/>
                  </a:lnTo>
                  <a:lnTo>
                    <a:pt x="2087" y="533"/>
                  </a:lnTo>
                  <a:lnTo>
                    <a:pt x="2058" y="522"/>
                  </a:lnTo>
                  <a:lnTo>
                    <a:pt x="2031" y="506"/>
                  </a:lnTo>
                  <a:lnTo>
                    <a:pt x="2008" y="487"/>
                  </a:lnTo>
                  <a:lnTo>
                    <a:pt x="1988" y="465"/>
                  </a:lnTo>
                  <a:lnTo>
                    <a:pt x="1972" y="438"/>
                  </a:lnTo>
                  <a:lnTo>
                    <a:pt x="1961" y="410"/>
                  </a:lnTo>
                  <a:lnTo>
                    <a:pt x="1954" y="379"/>
                  </a:lnTo>
                  <a:lnTo>
                    <a:pt x="1941" y="280"/>
                  </a:lnTo>
                  <a:lnTo>
                    <a:pt x="1926" y="181"/>
                  </a:lnTo>
                  <a:lnTo>
                    <a:pt x="1923" y="172"/>
                  </a:lnTo>
                  <a:lnTo>
                    <a:pt x="1915" y="166"/>
                  </a:lnTo>
                  <a:lnTo>
                    <a:pt x="1907" y="164"/>
                  </a:lnTo>
                  <a:lnTo>
                    <a:pt x="1593" y="164"/>
                  </a:lnTo>
                  <a:close/>
                  <a:moveTo>
                    <a:pt x="1593" y="0"/>
                  </a:moveTo>
                  <a:lnTo>
                    <a:pt x="1907" y="0"/>
                  </a:lnTo>
                  <a:lnTo>
                    <a:pt x="1940" y="3"/>
                  </a:lnTo>
                  <a:lnTo>
                    <a:pt x="1971" y="12"/>
                  </a:lnTo>
                  <a:lnTo>
                    <a:pt x="2000" y="26"/>
                  </a:lnTo>
                  <a:lnTo>
                    <a:pt x="2026" y="45"/>
                  </a:lnTo>
                  <a:lnTo>
                    <a:pt x="2048" y="68"/>
                  </a:lnTo>
                  <a:lnTo>
                    <a:pt x="2067" y="95"/>
                  </a:lnTo>
                  <a:lnTo>
                    <a:pt x="2080" y="124"/>
                  </a:lnTo>
                  <a:lnTo>
                    <a:pt x="2088" y="156"/>
                  </a:lnTo>
                  <a:lnTo>
                    <a:pt x="2102" y="256"/>
                  </a:lnTo>
                  <a:lnTo>
                    <a:pt x="2116" y="357"/>
                  </a:lnTo>
                  <a:lnTo>
                    <a:pt x="2117" y="363"/>
                  </a:lnTo>
                  <a:lnTo>
                    <a:pt x="2119" y="367"/>
                  </a:lnTo>
                  <a:lnTo>
                    <a:pt x="2122" y="370"/>
                  </a:lnTo>
                  <a:lnTo>
                    <a:pt x="2125" y="373"/>
                  </a:lnTo>
                  <a:lnTo>
                    <a:pt x="2130" y="374"/>
                  </a:lnTo>
                  <a:lnTo>
                    <a:pt x="2215" y="401"/>
                  </a:lnTo>
                  <a:lnTo>
                    <a:pt x="2296" y="432"/>
                  </a:lnTo>
                  <a:lnTo>
                    <a:pt x="2377" y="468"/>
                  </a:lnTo>
                  <a:lnTo>
                    <a:pt x="2454" y="509"/>
                  </a:lnTo>
                  <a:lnTo>
                    <a:pt x="2462" y="512"/>
                  </a:lnTo>
                  <a:lnTo>
                    <a:pt x="2469" y="512"/>
                  </a:lnTo>
                  <a:lnTo>
                    <a:pt x="2477" y="507"/>
                  </a:lnTo>
                  <a:lnTo>
                    <a:pt x="2557" y="446"/>
                  </a:lnTo>
                  <a:lnTo>
                    <a:pt x="2638" y="385"/>
                  </a:lnTo>
                  <a:lnTo>
                    <a:pt x="2663" y="369"/>
                  </a:lnTo>
                  <a:lnTo>
                    <a:pt x="2690" y="358"/>
                  </a:lnTo>
                  <a:lnTo>
                    <a:pt x="2718" y="352"/>
                  </a:lnTo>
                  <a:lnTo>
                    <a:pt x="2746" y="350"/>
                  </a:lnTo>
                  <a:lnTo>
                    <a:pt x="2775" y="352"/>
                  </a:lnTo>
                  <a:lnTo>
                    <a:pt x="2803" y="358"/>
                  </a:lnTo>
                  <a:lnTo>
                    <a:pt x="2830" y="369"/>
                  </a:lnTo>
                  <a:lnTo>
                    <a:pt x="2854" y="384"/>
                  </a:lnTo>
                  <a:lnTo>
                    <a:pt x="2876" y="403"/>
                  </a:lnTo>
                  <a:lnTo>
                    <a:pt x="3098" y="625"/>
                  </a:lnTo>
                  <a:lnTo>
                    <a:pt x="3117" y="648"/>
                  </a:lnTo>
                  <a:lnTo>
                    <a:pt x="3132" y="672"/>
                  </a:lnTo>
                  <a:lnTo>
                    <a:pt x="3143" y="699"/>
                  </a:lnTo>
                  <a:lnTo>
                    <a:pt x="3149" y="728"/>
                  </a:lnTo>
                  <a:lnTo>
                    <a:pt x="3151" y="756"/>
                  </a:lnTo>
                  <a:lnTo>
                    <a:pt x="3149" y="784"/>
                  </a:lnTo>
                  <a:lnTo>
                    <a:pt x="3143" y="813"/>
                  </a:lnTo>
                  <a:lnTo>
                    <a:pt x="3132" y="839"/>
                  </a:lnTo>
                  <a:lnTo>
                    <a:pt x="3116" y="865"/>
                  </a:lnTo>
                  <a:lnTo>
                    <a:pt x="3056" y="946"/>
                  </a:lnTo>
                  <a:lnTo>
                    <a:pt x="2994" y="1026"/>
                  </a:lnTo>
                  <a:lnTo>
                    <a:pt x="2990" y="1034"/>
                  </a:lnTo>
                  <a:lnTo>
                    <a:pt x="2990" y="1041"/>
                  </a:lnTo>
                  <a:lnTo>
                    <a:pt x="2992" y="1049"/>
                  </a:lnTo>
                  <a:lnTo>
                    <a:pt x="3033" y="1126"/>
                  </a:lnTo>
                  <a:lnTo>
                    <a:pt x="3069" y="1207"/>
                  </a:lnTo>
                  <a:lnTo>
                    <a:pt x="3100" y="1289"/>
                  </a:lnTo>
                  <a:lnTo>
                    <a:pt x="3127" y="1374"/>
                  </a:lnTo>
                  <a:lnTo>
                    <a:pt x="3128" y="1378"/>
                  </a:lnTo>
                  <a:lnTo>
                    <a:pt x="3131" y="1382"/>
                  </a:lnTo>
                  <a:lnTo>
                    <a:pt x="3134" y="1385"/>
                  </a:lnTo>
                  <a:lnTo>
                    <a:pt x="3138" y="1387"/>
                  </a:lnTo>
                  <a:lnTo>
                    <a:pt x="3144" y="1388"/>
                  </a:lnTo>
                  <a:lnTo>
                    <a:pt x="3244" y="1402"/>
                  </a:lnTo>
                  <a:lnTo>
                    <a:pt x="3344" y="1416"/>
                  </a:lnTo>
                  <a:lnTo>
                    <a:pt x="3376" y="1424"/>
                  </a:lnTo>
                  <a:lnTo>
                    <a:pt x="3406" y="1437"/>
                  </a:lnTo>
                  <a:lnTo>
                    <a:pt x="3432" y="1456"/>
                  </a:lnTo>
                  <a:lnTo>
                    <a:pt x="3455" y="1478"/>
                  </a:lnTo>
                  <a:lnTo>
                    <a:pt x="3475" y="1504"/>
                  </a:lnTo>
                  <a:lnTo>
                    <a:pt x="3488" y="1534"/>
                  </a:lnTo>
                  <a:lnTo>
                    <a:pt x="3497" y="1565"/>
                  </a:lnTo>
                  <a:lnTo>
                    <a:pt x="3500" y="1598"/>
                  </a:lnTo>
                  <a:lnTo>
                    <a:pt x="3500" y="1912"/>
                  </a:lnTo>
                  <a:lnTo>
                    <a:pt x="3497" y="1945"/>
                  </a:lnTo>
                  <a:lnTo>
                    <a:pt x="3488" y="1976"/>
                  </a:lnTo>
                  <a:lnTo>
                    <a:pt x="3475" y="2006"/>
                  </a:lnTo>
                  <a:lnTo>
                    <a:pt x="3455" y="2032"/>
                  </a:lnTo>
                  <a:lnTo>
                    <a:pt x="3432" y="2054"/>
                  </a:lnTo>
                  <a:lnTo>
                    <a:pt x="3406" y="2073"/>
                  </a:lnTo>
                  <a:lnTo>
                    <a:pt x="3376" y="2086"/>
                  </a:lnTo>
                  <a:lnTo>
                    <a:pt x="3344" y="2094"/>
                  </a:lnTo>
                  <a:lnTo>
                    <a:pt x="3244" y="2108"/>
                  </a:lnTo>
                  <a:lnTo>
                    <a:pt x="3144" y="2122"/>
                  </a:lnTo>
                  <a:lnTo>
                    <a:pt x="3138" y="2123"/>
                  </a:lnTo>
                  <a:lnTo>
                    <a:pt x="3134" y="2125"/>
                  </a:lnTo>
                  <a:lnTo>
                    <a:pt x="3131" y="2128"/>
                  </a:lnTo>
                  <a:lnTo>
                    <a:pt x="3128" y="2132"/>
                  </a:lnTo>
                  <a:lnTo>
                    <a:pt x="3127" y="2136"/>
                  </a:lnTo>
                  <a:lnTo>
                    <a:pt x="3100" y="2221"/>
                  </a:lnTo>
                  <a:lnTo>
                    <a:pt x="3069" y="2303"/>
                  </a:lnTo>
                  <a:lnTo>
                    <a:pt x="3033" y="2384"/>
                  </a:lnTo>
                  <a:lnTo>
                    <a:pt x="2992" y="2461"/>
                  </a:lnTo>
                  <a:lnTo>
                    <a:pt x="2990" y="2469"/>
                  </a:lnTo>
                  <a:lnTo>
                    <a:pt x="2990" y="2476"/>
                  </a:lnTo>
                  <a:lnTo>
                    <a:pt x="2994" y="2484"/>
                  </a:lnTo>
                  <a:lnTo>
                    <a:pt x="3056" y="2564"/>
                  </a:lnTo>
                  <a:lnTo>
                    <a:pt x="3116" y="2645"/>
                  </a:lnTo>
                  <a:lnTo>
                    <a:pt x="3132" y="2671"/>
                  </a:lnTo>
                  <a:lnTo>
                    <a:pt x="3143" y="2697"/>
                  </a:lnTo>
                  <a:lnTo>
                    <a:pt x="3149" y="2726"/>
                  </a:lnTo>
                  <a:lnTo>
                    <a:pt x="3151" y="2754"/>
                  </a:lnTo>
                  <a:lnTo>
                    <a:pt x="3149" y="2782"/>
                  </a:lnTo>
                  <a:lnTo>
                    <a:pt x="3143" y="2810"/>
                  </a:lnTo>
                  <a:lnTo>
                    <a:pt x="3132" y="2838"/>
                  </a:lnTo>
                  <a:lnTo>
                    <a:pt x="3117" y="2862"/>
                  </a:lnTo>
                  <a:lnTo>
                    <a:pt x="3098" y="2885"/>
                  </a:lnTo>
                  <a:lnTo>
                    <a:pt x="2876" y="3107"/>
                  </a:lnTo>
                  <a:lnTo>
                    <a:pt x="2854" y="3126"/>
                  </a:lnTo>
                  <a:lnTo>
                    <a:pt x="2830" y="3141"/>
                  </a:lnTo>
                  <a:lnTo>
                    <a:pt x="2802" y="3152"/>
                  </a:lnTo>
                  <a:lnTo>
                    <a:pt x="2775" y="3158"/>
                  </a:lnTo>
                  <a:lnTo>
                    <a:pt x="2746" y="3160"/>
                  </a:lnTo>
                  <a:lnTo>
                    <a:pt x="2718" y="3158"/>
                  </a:lnTo>
                  <a:lnTo>
                    <a:pt x="2690" y="3152"/>
                  </a:lnTo>
                  <a:lnTo>
                    <a:pt x="2663" y="3141"/>
                  </a:lnTo>
                  <a:lnTo>
                    <a:pt x="2638" y="3125"/>
                  </a:lnTo>
                  <a:lnTo>
                    <a:pt x="2557" y="3064"/>
                  </a:lnTo>
                  <a:lnTo>
                    <a:pt x="2477" y="3003"/>
                  </a:lnTo>
                  <a:lnTo>
                    <a:pt x="2469" y="2998"/>
                  </a:lnTo>
                  <a:lnTo>
                    <a:pt x="2462" y="2998"/>
                  </a:lnTo>
                  <a:lnTo>
                    <a:pt x="2454" y="3001"/>
                  </a:lnTo>
                  <a:lnTo>
                    <a:pt x="2377" y="3042"/>
                  </a:lnTo>
                  <a:lnTo>
                    <a:pt x="2296" y="3078"/>
                  </a:lnTo>
                  <a:lnTo>
                    <a:pt x="2215" y="3109"/>
                  </a:lnTo>
                  <a:lnTo>
                    <a:pt x="2130" y="3136"/>
                  </a:lnTo>
                  <a:lnTo>
                    <a:pt x="2125" y="3137"/>
                  </a:lnTo>
                  <a:lnTo>
                    <a:pt x="2122" y="3140"/>
                  </a:lnTo>
                  <a:lnTo>
                    <a:pt x="2119" y="3143"/>
                  </a:lnTo>
                  <a:lnTo>
                    <a:pt x="2117" y="3147"/>
                  </a:lnTo>
                  <a:lnTo>
                    <a:pt x="2116" y="3153"/>
                  </a:lnTo>
                  <a:lnTo>
                    <a:pt x="2102" y="3254"/>
                  </a:lnTo>
                  <a:lnTo>
                    <a:pt x="2088" y="3354"/>
                  </a:lnTo>
                  <a:lnTo>
                    <a:pt x="2080" y="3386"/>
                  </a:lnTo>
                  <a:lnTo>
                    <a:pt x="2067" y="3415"/>
                  </a:lnTo>
                  <a:lnTo>
                    <a:pt x="2048" y="3442"/>
                  </a:lnTo>
                  <a:lnTo>
                    <a:pt x="2026" y="3465"/>
                  </a:lnTo>
                  <a:lnTo>
                    <a:pt x="2000" y="3484"/>
                  </a:lnTo>
                  <a:lnTo>
                    <a:pt x="1971" y="3498"/>
                  </a:lnTo>
                  <a:lnTo>
                    <a:pt x="1940" y="3507"/>
                  </a:lnTo>
                  <a:lnTo>
                    <a:pt x="1907" y="3510"/>
                  </a:lnTo>
                  <a:lnTo>
                    <a:pt x="1593" y="3510"/>
                  </a:lnTo>
                  <a:lnTo>
                    <a:pt x="1560" y="3507"/>
                  </a:lnTo>
                  <a:lnTo>
                    <a:pt x="1529" y="3498"/>
                  </a:lnTo>
                  <a:lnTo>
                    <a:pt x="1500" y="3484"/>
                  </a:lnTo>
                  <a:lnTo>
                    <a:pt x="1474" y="3465"/>
                  </a:lnTo>
                  <a:lnTo>
                    <a:pt x="1452" y="3442"/>
                  </a:lnTo>
                  <a:lnTo>
                    <a:pt x="1433" y="3415"/>
                  </a:lnTo>
                  <a:lnTo>
                    <a:pt x="1420" y="3386"/>
                  </a:lnTo>
                  <a:lnTo>
                    <a:pt x="1412" y="3354"/>
                  </a:lnTo>
                  <a:lnTo>
                    <a:pt x="1398" y="3254"/>
                  </a:lnTo>
                  <a:lnTo>
                    <a:pt x="1384" y="3153"/>
                  </a:lnTo>
                  <a:lnTo>
                    <a:pt x="1383" y="3147"/>
                  </a:lnTo>
                  <a:lnTo>
                    <a:pt x="1381" y="3143"/>
                  </a:lnTo>
                  <a:lnTo>
                    <a:pt x="1378" y="3140"/>
                  </a:lnTo>
                  <a:lnTo>
                    <a:pt x="1375" y="3137"/>
                  </a:lnTo>
                  <a:lnTo>
                    <a:pt x="1370" y="3136"/>
                  </a:lnTo>
                  <a:lnTo>
                    <a:pt x="1285" y="3109"/>
                  </a:lnTo>
                  <a:lnTo>
                    <a:pt x="1204" y="3078"/>
                  </a:lnTo>
                  <a:lnTo>
                    <a:pt x="1123" y="3042"/>
                  </a:lnTo>
                  <a:lnTo>
                    <a:pt x="1046" y="3001"/>
                  </a:lnTo>
                  <a:lnTo>
                    <a:pt x="1038" y="2998"/>
                  </a:lnTo>
                  <a:lnTo>
                    <a:pt x="1031" y="2998"/>
                  </a:lnTo>
                  <a:lnTo>
                    <a:pt x="1023" y="3003"/>
                  </a:lnTo>
                  <a:lnTo>
                    <a:pt x="943" y="3064"/>
                  </a:lnTo>
                  <a:lnTo>
                    <a:pt x="862" y="3125"/>
                  </a:lnTo>
                  <a:lnTo>
                    <a:pt x="837" y="3141"/>
                  </a:lnTo>
                  <a:lnTo>
                    <a:pt x="810" y="3152"/>
                  </a:lnTo>
                  <a:lnTo>
                    <a:pt x="782" y="3158"/>
                  </a:lnTo>
                  <a:lnTo>
                    <a:pt x="754" y="3161"/>
                  </a:lnTo>
                  <a:lnTo>
                    <a:pt x="725" y="3158"/>
                  </a:lnTo>
                  <a:lnTo>
                    <a:pt x="697" y="3152"/>
                  </a:lnTo>
                  <a:lnTo>
                    <a:pt x="670" y="3141"/>
                  </a:lnTo>
                  <a:lnTo>
                    <a:pt x="646" y="3126"/>
                  </a:lnTo>
                  <a:lnTo>
                    <a:pt x="624" y="3107"/>
                  </a:lnTo>
                  <a:lnTo>
                    <a:pt x="402" y="2885"/>
                  </a:lnTo>
                  <a:lnTo>
                    <a:pt x="383" y="2862"/>
                  </a:lnTo>
                  <a:lnTo>
                    <a:pt x="368" y="2838"/>
                  </a:lnTo>
                  <a:lnTo>
                    <a:pt x="357" y="2811"/>
                  </a:lnTo>
                  <a:lnTo>
                    <a:pt x="351" y="2782"/>
                  </a:lnTo>
                  <a:lnTo>
                    <a:pt x="348" y="2754"/>
                  </a:lnTo>
                  <a:lnTo>
                    <a:pt x="351" y="2726"/>
                  </a:lnTo>
                  <a:lnTo>
                    <a:pt x="357" y="2697"/>
                  </a:lnTo>
                  <a:lnTo>
                    <a:pt x="368" y="2671"/>
                  </a:lnTo>
                  <a:lnTo>
                    <a:pt x="384" y="2645"/>
                  </a:lnTo>
                  <a:lnTo>
                    <a:pt x="444" y="2564"/>
                  </a:lnTo>
                  <a:lnTo>
                    <a:pt x="506" y="2484"/>
                  </a:lnTo>
                  <a:lnTo>
                    <a:pt x="510" y="2476"/>
                  </a:lnTo>
                  <a:lnTo>
                    <a:pt x="510" y="2469"/>
                  </a:lnTo>
                  <a:lnTo>
                    <a:pt x="508" y="2461"/>
                  </a:lnTo>
                  <a:lnTo>
                    <a:pt x="467" y="2384"/>
                  </a:lnTo>
                  <a:lnTo>
                    <a:pt x="431" y="2303"/>
                  </a:lnTo>
                  <a:lnTo>
                    <a:pt x="400" y="2221"/>
                  </a:lnTo>
                  <a:lnTo>
                    <a:pt x="373" y="2136"/>
                  </a:lnTo>
                  <a:lnTo>
                    <a:pt x="372" y="2132"/>
                  </a:lnTo>
                  <a:lnTo>
                    <a:pt x="369" y="2128"/>
                  </a:lnTo>
                  <a:lnTo>
                    <a:pt x="366" y="2125"/>
                  </a:lnTo>
                  <a:lnTo>
                    <a:pt x="362" y="2123"/>
                  </a:lnTo>
                  <a:lnTo>
                    <a:pt x="356" y="2122"/>
                  </a:lnTo>
                  <a:lnTo>
                    <a:pt x="256" y="2108"/>
                  </a:lnTo>
                  <a:lnTo>
                    <a:pt x="156" y="2094"/>
                  </a:lnTo>
                  <a:lnTo>
                    <a:pt x="124" y="2086"/>
                  </a:lnTo>
                  <a:lnTo>
                    <a:pt x="94" y="2073"/>
                  </a:lnTo>
                  <a:lnTo>
                    <a:pt x="68" y="2054"/>
                  </a:lnTo>
                  <a:lnTo>
                    <a:pt x="45" y="2032"/>
                  </a:lnTo>
                  <a:lnTo>
                    <a:pt x="25" y="2006"/>
                  </a:lnTo>
                  <a:lnTo>
                    <a:pt x="12" y="1976"/>
                  </a:lnTo>
                  <a:lnTo>
                    <a:pt x="3" y="1945"/>
                  </a:lnTo>
                  <a:lnTo>
                    <a:pt x="0" y="1912"/>
                  </a:lnTo>
                  <a:lnTo>
                    <a:pt x="0" y="1598"/>
                  </a:lnTo>
                  <a:lnTo>
                    <a:pt x="3" y="1565"/>
                  </a:lnTo>
                  <a:lnTo>
                    <a:pt x="12" y="1534"/>
                  </a:lnTo>
                  <a:lnTo>
                    <a:pt x="25" y="1504"/>
                  </a:lnTo>
                  <a:lnTo>
                    <a:pt x="45" y="1478"/>
                  </a:lnTo>
                  <a:lnTo>
                    <a:pt x="68" y="1456"/>
                  </a:lnTo>
                  <a:lnTo>
                    <a:pt x="94" y="1437"/>
                  </a:lnTo>
                  <a:lnTo>
                    <a:pt x="124" y="1424"/>
                  </a:lnTo>
                  <a:lnTo>
                    <a:pt x="156" y="1416"/>
                  </a:lnTo>
                  <a:lnTo>
                    <a:pt x="256" y="1402"/>
                  </a:lnTo>
                  <a:lnTo>
                    <a:pt x="356" y="1388"/>
                  </a:lnTo>
                  <a:lnTo>
                    <a:pt x="362" y="1387"/>
                  </a:lnTo>
                  <a:lnTo>
                    <a:pt x="366" y="1385"/>
                  </a:lnTo>
                  <a:lnTo>
                    <a:pt x="369" y="1382"/>
                  </a:lnTo>
                  <a:lnTo>
                    <a:pt x="372" y="1378"/>
                  </a:lnTo>
                  <a:lnTo>
                    <a:pt x="373" y="1374"/>
                  </a:lnTo>
                  <a:lnTo>
                    <a:pt x="400" y="1289"/>
                  </a:lnTo>
                  <a:lnTo>
                    <a:pt x="431" y="1207"/>
                  </a:lnTo>
                  <a:lnTo>
                    <a:pt x="467" y="1126"/>
                  </a:lnTo>
                  <a:lnTo>
                    <a:pt x="508" y="1049"/>
                  </a:lnTo>
                  <a:lnTo>
                    <a:pt x="510" y="1041"/>
                  </a:lnTo>
                  <a:lnTo>
                    <a:pt x="510" y="1034"/>
                  </a:lnTo>
                  <a:lnTo>
                    <a:pt x="506" y="1026"/>
                  </a:lnTo>
                  <a:lnTo>
                    <a:pt x="444" y="946"/>
                  </a:lnTo>
                  <a:lnTo>
                    <a:pt x="384" y="865"/>
                  </a:lnTo>
                  <a:lnTo>
                    <a:pt x="368" y="839"/>
                  </a:lnTo>
                  <a:lnTo>
                    <a:pt x="357" y="813"/>
                  </a:lnTo>
                  <a:lnTo>
                    <a:pt x="351" y="784"/>
                  </a:lnTo>
                  <a:lnTo>
                    <a:pt x="348" y="756"/>
                  </a:lnTo>
                  <a:lnTo>
                    <a:pt x="351" y="728"/>
                  </a:lnTo>
                  <a:lnTo>
                    <a:pt x="357" y="700"/>
                  </a:lnTo>
                  <a:lnTo>
                    <a:pt x="368" y="672"/>
                  </a:lnTo>
                  <a:lnTo>
                    <a:pt x="383" y="648"/>
                  </a:lnTo>
                  <a:lnTo>
                    <a:pt x="402" y="625"/>
                  </a:lnTo>
                  <a:lnTo>
                    <a:pt x="624" y="403"/>
                  </a:lnTo>
                  <a:lnTo>
                    <a:pt x="646" y="384"/>
                  </a:lnTo>
                  <a:lnTo>
                    <a:pt x="670" y="369"/>
                  </a:lnTo>
                  <a:lnTo>
                    <a:pt x="697" y="358"/>
                  </a:lnTo>
                  <a:lnTo>
                    <a:pt x="725" y="352"/>
                  </a:lnTo>
                  <a:lnTo>
                    <a:pt x="754" y="350"/>
                  </a:lnTo>
                  <a:lnTo>
                    <a:pt x="782" y="352"/>
                  </a:lnTo>
                  <a:lnTo>
                    <a:pt x="810" y="358"/>
                  </a:lnTo>
                  <a:lnTo>
                    <a:pt x="837" y="369"/>
                  </a:lnTo>
                  <a:lnTo>
                    <a:pt x="862" y="385"/>
                  </a:lnTo>
                  <a:lnTo>
                    <a:pt x="943" y="446"/>
                  </a:lnTo>
                  <a:lnTo>
                    <a:pt x="1023" y="507"/>
                  </a:lnTo>
                  <a:lnTo>
                    <a:pt x="1031" y="512"/>
                  </a:lnTo>
                  <a:lnTo>
                    <a:pt x="1038" y="512"/>
                  </a:lnTo>
                  <a:lnTo>
                    <a:pt x="1046" y="509"/>
                  </a:lnTo>
                  <a:lnTo>
                    <a:pt x="1123" y="468"/>
                  </a:lnTo>
                  <a:lnTo>
                    <a:pt x="1204" y="432"/>
                  </a:lnTo>
                  <a:lnTo>
                    <a:pt x="1285" y="401"/>
                  </a:lnTo>
                  <a:lnTo>
                    <a:pt x="1370" y="374"/>
                  </a:lnTo>
                  <a:lnTo>
                    <a:pt x="1375" y="373"/>
                  </a:lnTo>
                  <a:lnTo>
                    <a:pt x="1378" y="370"/>
                  </a:lnTo>
                  <a:lnTo>
                    <a:pt x="1381" y="367"/>
                  </a:lnTo>
                  <a:lnTo>
                    <a:pt x="1383" y="363"/>
                  </a:lnTo>
                  <a:lnTo>
                    <a:pt x="1384" y="357"/>
                  </a:lnTo>
                  <a:lnTo>
                    <a:pt x="1398" y="256"/>
                  </a:lnTo>
                  <a:lnTo>
                    <a:pt x="1412" y="156"/>
                  </a:lnTo>
                  <a:lnTo>
                    <a:pt x="1420" y="124"/>
                  </a:lnTo>
                  <a:lnTo>
                    <a:pt x="1433" y="95"/>
                  </a:lnTo>
                  <a:lnTo>
                    <a:pt x="1452" y="68"/>
                  </a:lnTo>
                  <a:lnTo>
                    <a:pt x="1474" y="45"/>
                  </a:lnTo>
                  <a:lnTo>
                    <a:pt x="1500" y="26"/>
                  </a:lnTo>
                  <a:lnTo>
                    <a:pt x="1529" y="12"/>
                  </a:lnTo>
                  <a:lnTo>
                    <a:pt x="1560" y="3"/>
                  </a:lnTo>
                  <a:lnTo>
                    <a:pt x="15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 124"/>
            <p:cNvSpPr>
              <a:spLocks noEditPoints="1"/>
            </p:cNvSpPr>
            <p:nvPr/>
          </p:nvSpPr>
          <p:spPr bwMode="auto">
            <a:xfrm>
              <a:off x="7373938" y="2844800"/>
              <a:ext cx="241300" cy="242887"/>
            </a:xfrm>
            <a:custGeom>
              <a:avLst/>
              <a:gdLst>
                <a:gd name="T0" fmla="*/ 639 w 1518"/>
                <a:gd name="T1" fmla="*/ 176 h 1524"/>
                <a:gd name="T2" fmla="*/ 475 w 1518"/>
                <a:gd name="T3" fmla="*/ 237 h 1524"/>
                <a:gd name="T4" fmla="*/ 338 w 1518"/>
                <a:gd name="T5" fmla="*/ 340 h 1524"/>
                <a:gd name="T6" fmla="*/ 235 w 1518"/>
                <a:gd name="T7" fmla="*/ 477 h 1524"/>
                <a:gd name="T8" fmla="*/ 175 w 1518"/>
                <a:gd name="T9" fmla="*/ 642 h 1524"/>
                <a:gd name="T10" fmla="*/ 166 w 1518"/>
                <a:gd name="T11" fmla="*/ 823 h 1524"/>
                <a:gd name="T12" fmla="*/ 210 w 1518"/>
                <a:gd name="T13" fmla="*/ 995 h 1524"/>
                <a:gd name="T14" fmla="*/ 299 w 1518"/>
                <a:gd name="T15" fmla="*/ 1142 h 1524"/>
                <a:gd name="T16" fmla="*/ 426 w 1518"/>
                <a:gd name="T17" fmla="*/ 1258 h 1524"/>
                <a:gd name="T18" fmla="*/ 582 w 1518"/>
                <a:gd name="T19" fmla="*/ 1333 h 1524"/>
                <a:gd name="T20" fmla="*/ 759 w 1518"/>
                <a:gd name="T21" fmla="*/ 1360 h 1524"/>
                <a:gd name="T22" fmla="*/ 936 w 1518"/>
                <a:gd name="T23" fmla="*/ 1333 h 1524"/>
                <a:gd name="T24" fmla="*/ 1092 w 1518"/>
                <a:gd name="T25" fmla="*/ 1258 h 1524"/>
                <a:gd name="T26" fmla="*/ 1219 w 1518"/>
                <a:gd name="T27" fmla="*/ 1142 h 1524"/>
                <a:gd name="T28" fmla="*/ 1308 w 1518"/>
                <a:gd name="T29" fmla="*/ 995 h 1524"/>
                <a:gd name="T30" fmla="*/ 1352 w 1518"/>
                <a:gd name="T31" fmla="*/ 823 h 1524"/>
                <a:gd name="T32" fmla="*/ 1343 w 1518"/>
                <a:gd name="T33" fmla="*/ 642 h 1524"/>
                <a:gd name="T34" fmla="*/ 1283 w 1518"/>
                <a:gd name="T35" fmla="*/ 477 h 1524"/>
                <a:gd name="T36" fmla="*/ 1180 w 1518"/>
                <a:gd name="T37" fmla="*/ 340 h 1524"/>
                <a:gd name="T38" fmla="*/ 1043 w 1518"/>
                <a:gd name="T39" fmla="*/ 237 h 1524"/>
                <a:gd name="T40" fmla="*/ 879 w 1518"/>
                <a:gd name="T41" fmla="*/ 176 h 1524"/>
                <a:gd name="T42" fmla="*/ 759 w 1518"/>
                <a:gd name="T43" fmla="*/ 0 h 1524"/>
                <a:gd name="T44" fmla="*/ 961 w 1518"/>
                <a:gd name="T45" fmla="*/ 27 h 1524"/>
                <a:gd name="T46" fmla="*/ 1142 w 1518"/>
                <a:gd name="T47" fmla="*/ 105 h 1524"/>
                <a:gd name="T48" fmla="*/ 1296 w 1518"/>
                <a:gd name="T49" fmla="*/ 224 h 1524"/>
                <a:gd name="T50" fmla="*/ 1414 w 1518"/>
                <a:gd name="T51" fmla="*/ 378 h 1524"/>
                <a:gd name="T52" fmla="*/ 1492 w 1518"/>
                <a:gd name="T53" fmla="*/ 560 h 1524"/>
                <a:gd name="T54" fmla="*/ 1518 w 1518"/>
                <a:gd name="T55" fmla="*/ 762 h 1524"/>
                <a:gd name="T56" fmla="*/ 1492 w 1518"/>
                <a:gd name="T57" fmla="*/ 964 h 1524"/>
                <a:gd name="T58" fmla="*/ 1414 w 1518"/>
                <a:gd name="T59" fmla="*/ 1146 h 1524"/>
                <a:gd name="T60" fmla="*/ 1296 w 1518"/>
                <a:gd name="T61" fmla="*/ 1300 h 1524"/>
                <a:gd name="T62" fmla="*/ 1142 w 1518"/>
                <a:gd name="T63" fmla="*/ 1419 h 1524"/>
                <a:gd name="T64" fmla="*/ 961 w 1518"/>
                <a:gd name="T65" fmla="*/ 1497 h 1524"/>
                <a:gd name="T66" fmla="*/ 759 w 1518"/>
                <a:gd name="T67" fmla="*/ 1524 h 1524"/>
                <a:gd name="T68" fmla="*/ 557 w 1518"/>
                <a:gd name="T69" fmla="*/ 1497 h 1524"/>
                <a:gd name="T70" fmla="*/ 376 w 1518"/>
                <a:gd name="T71" fmla="*/ 1419 h 1524"/>
                <a:gd name="T72" fmla="*/ 222 w 1518"/>
                <a:gd name="T73" fmla="*/ 1300 h 1524"/>
                <a:gd name="T74" fmla="*/ 104 w 1518"/>
                <a:gd name="T75" fmla="*/ 1146 h 1524"/>
                <a:gd name="T76" fmla="*/ 26 w 1518"/>
                <a:gd name="T77" fmla="*/ 964 h 1524"/>
                <a:gd name="T78" fmla="*/ 0 w 1518"/>
                <a:gd name="T79" fmla="*/ 762 h 1524"/>
                <a:gd name="T80" fmla="*/ 26 w 1518"/>
                <a:gd name="T81" fmla="*/ 560 h 1524"/>
                <a:gd name="T82" fmla="*/ 104 w 1518"/>
                <a:gd name="T83" fmla="*/ 378 h 1524"/>
                <a:gd name="T84" fmla="*/ 222 w 1518"/>
                <a:gd name="T85" fmla="*/ 224 h 1524"/>
                <a:gd name="T86" fmla="*/ 376 w 1518"/>
                <a:gd name="T87" fmla="*/ 105 h 1524"/>
                <a:gd name="T88" fmla="*/ 557 w 1518"/>
                <a:gd name="T89" fmla="*/ 27 h 1524"/>
                <a:gd name="T90" fmla="*/ 759 w 1518"/>
                <a:gd name="T91" fmla="*/ 0 h 1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18" h="1524">
                  <a:moveTo>
                    <a:pt x="759" y="164"/>
                  </a:moveTo>
                  <a:lnTo>
                    <a:pt x="699" y="167"/>
                  </a:lnTo>
                  <a:lnTo>
                    <a:pt x="639" y="176"/>
                  </a:lnTo>
                  <a:lnTo>
                    <a:pt x="582" y="191"/>
                  </a:lnTo>
                  <a:lnTo>
                    <a:pt x="527" y="211"/>
                  </a:lnTo>
                  <a:lnTo>
                    <a:pt x="475" y="237"/>
                  </a:lnTo>
                  <a:lnTo>
                    <a:pt x="426" y="266"/>
                  </a:lnTo>
                  <a:lnTo>
                    <a:pt x="380" y="300"/>
                  </a:lnTo>
                  <a:lnTo>
                    <a:pt x="338" y="340"/>
                  </a:lnTo>
                  <a:lnTo>
                    <a:pt x="299" y="382"/>
                  </a:lnTo>
                  <a:lnTo>
                    <a:pt x="265" y="428"/>
                  </a:lnTo>
                  <a:lnTo>
                    <a:pt x="235" y="477"/>
                  </a:lnTo>
                  <a:lnTo>
                    <a:pt x="210" y="529"/>
                  </a:lnTo>
                  <a:lnTo>
                    <a:pt x="189" y="584"/>
                  </a:lnTo>
                  <a:lnTo>
                    <a:pt x="175" y="642"/>
                  </a:lnTo>
                  <a:lnTo>
                    <a:pt x="166" y="701"/>
                  </a:lnTo>
                  <a:lnTo>
                    <a:pt x="163" y="762"/>
                  </a:lnTo>
                  <a:lnTo>
                    <a:pt x="166" y="823"/>
                  </a:lnTo>
                  <a:lnTo>
                    <a:pt x="175" y="882"/>
                  </a:lnTo>
                  <a:lnTo>
                    <a:pt x="189" y="940"/>
                  </a:lnTo>
                  <a:lnTo>
                    <a:pt x="210" y="995"/>
                  </a:lnTo>
                  <a:lnTo>
                    <a:pt x="235" y="1047"/>
                  </a:lnTo>
                  <a:lnTo>
                    <a:pt x="265" y="1096"/>
                  </a:lnTo>
                  <a:lnTo>
                    <a:pt x="299" y="1142"/>
                  </a:lnTo>
                  <a:lnTo>
                    <a:pt x="338" y="1184"/>
                  </a:lnTo>
                  <a:lnTo>
                    <a:pt x="380" y="1224"/>
                  </a:lnTo>
                  <a:lnTo>
                    <a:pt x="426" y="1258"/>
                  </a:lnTo>
                  <a:lnTo>
                    <a:pt x="475" y="1287"/>
                  </a:lnTo>
                  <a:lnTo>
                    <a:pt x="527" y="1313"/>
                  </a:lnTo>
                  <a:lnTo>
                    <a:pt x="582" y="1333"/>
                  </a:lnTo>
                  <a:lnTo>
                    <a:pt x="639" y="1348"/>
                  </a:lnTo>
                  <a:lnTo>
                    <a:pt x="699" y="1357"/>
                  </a:lnTo>
                  <a:lnTo>
                    <a:pt x="759" y="1360"/>
                  </a:lnTo>
                  <a:lnTo>
                    <a:pt x="819" y="1357"/>
                  </a:lnTo>
                  <a:lnTo>
                    <a:pt x="879" y="1348"/>
                  </a:lnTo>
                  <a:lnTo>
                    <a:pt x="936" y="1333"/>
                  </a:lnTo>
                  <a:lnTo>
                    <a:pt x="991" y="1313"/>
                  </a:lnTo>
                  <a:lnTo>
                    <a:pt x="1043" y="1287"/>
                  </a:lnTo>
                  <a:lnTo>
                    <a:pt x="1092" y="1258"/>
                  </a:lnTo>
                  <a:lnTo>
                    <a:pt x="1138" y="1224"/>
                  </a:lnTo>
                  <a:lnTo>
                    <a:pt x="1180" y="1184"/>
                  </a:lnTo>
                  <a:lnTo>
                    <a:pt x="1219" y="1142"/>
                  </a:lnTo>
                  <a:lnTo>
                    <a:pt x="1253" y="1096"/>
                  </a:lnTo>
                  <a:lnTo>
                    <a:pt x="1283" y="1047"/>
                  </a:lnTo>
                  <a:lnTo>
                    <a:pt x="1308" y="995"/>
                  </a:lnTo>
                  <a:lnTo>
                    <a:pt x="1329" y="940"/>
                  </a:lnTo>
                  <a:lnTo>
                    <a:pt x="1343" y="882"/>
                  </a:lnTo>
                  <a:lnTo>
                    <a:pt x="1352" y="823"/>
                  </a:lnTo>
                  <a:lnTo>
                    <a:pt x="1355" y="762"/>
                  </a:lnTo>
                  <a:lnTo>
                    <a:pt x="1352" y="701"/>
                  </a:lnTo>
                  <a:lnTo>
                    <a:pt x="1343" y="642"/>
                  </a:lnTo>
                  <a:lnTo>
                    <a:pt x="1329" y="584"/>
                  </a:lnTo>
                  <a:lnTo>
                    <a:pt x="1308" y="529"/>
                  </a:lnTo>
                  <a:lnTo>
                    <a:pt x="1283" y="477"/>
                  </a:lnTo>
                  <a:lnTo>
                    <a:pt x="1253" y="428"/>
                  </a:lnTo>
                  <a:lnTo>
                    <a:pt x="1219" y="382"/>
                  </a:lnTo>
                  <a:lnTo>
                    <a:pt x="1180" y="340"/>
                  </a:lnTo>
                  <a:lnTo>
                    <a:pt x="1138" y="300"/>
                  </a:lnTo>
                  <a:lnTo>
                    <a:pt x="1092" y="266"/>
                  </a:lnTo>
                  <a:lnTo>
                    <a:pt x="1043" y="237"/>
                  </a:lnTo>
                  <a:lnTo>
                    <a:pt x="991" y="211"/>
                  </a:lnTo>
                  <a:lnTo>
                    <a:pt x="936" y="191"/>
                  </a:lnTo>
                  <a:lnTo>
                    <a:pt x="879" y="176"/>
                  </a:lnTo>
                  <a:lnTo>
                    <a:pt x="819" y="167"/>
                  </a:lnTo>
                  <a:lnTo>
                    <a:pt x="759" y="164"/>
                  </a:lnTo>
                  <a:close/>
                  <a:moveTo>
                    <a:pt x="759" y="0"/>
                  </a:moveTo>
                  <a:lnTo>
                    <a:pt x="828" y="4"/>
                  </a:lnTo>
                  <a:lnTo>
                    <a:pt x="896" y="12"/>
                  </a:lnTo>
                  <a:lnTo>
                    <a:pt x="961" y="27"/>
                  </a:lnTo>
                  <a:lnTo>
                    <a:pt x="1024" y="48"/>
                  </a:lnTo>
                  <a:lnTo>
                    <a:pt x="1085" y="74"/>
                  </a:lnTo>
                  <a:lnTo>
                    <a:pt x="1142" y="105"/>
                  </a:lnTo>
                  <a:lnTo>
                    <a:pt x="1197" y="140"/>
                  </a:lnTo>
                  <a:lnTo>
                    <a:pt x="1248" y="179"/>
                  </a:lnTo>
                  <a:lnTo>
                    <a:pt x="1296" y="224"/>
                  </a:lnTo>
                  <a:lnTo>
                    <a:pt x="1340" y="272"/>
                  </a:lnTo>
                  <a:lnTo>
                    <a:pt x="1379" y="323"/>
                  </a:lnTo>
                  <a:lnTo>
                    <a:pt x="1414" y="378"/>
                  </a:lnTo>
                  <a:lnTo>
                    <a:pt x="1445" y="435"/>
                  </a:lnTo>
                  <a:lnTo>
                    <a:pt x="1471" y="496"/>
                  </a:lnTo>
                  <a:lnTo>
                    <a:pt x="1492" y="560"/>
                  </a:lnTo>
                  <a:lnTo>
                    <a:pt x="1507" y="625"/>
                  </a:lnTo>
                  <a:lnTo>
                    <a:pt x="1515" y="693"/>
                  </a:lnTo>
                  <a:lnTo>
                    <a:pt x="1518" y="762"/>
                  </a:lnTo>
                  <a:lnTo>
                    <a:pt x="1515" y="831"/>
                  </a:lnTo>
                  <a:lnTo>
                    <a:pt x="1507" y="899"/>
                  </a:lnTo>
                  <a:lnTo>
                    <a:pt x="1492" y="964"/>
                  </a:lnTo>
                  <a:lnTo>
                    <a:pt x="1471" y="1028"/>
                  </a:lnTo>
                  <a:lnTo>
                    <a:pt x="1445" y="1089"/>
                  </a:lnTo>
                  <a:lnTo>
                    <a:pt x="1414" y="1146"/>
                  </a:lnTo>
                  <a:lnTo>
                    <a:pt x="1379" y="1201"/>
                  </a:lnTo>
                  <a:lnTo>
                    <a:pt x="1340" y="1252"/>
                  </a:lnTo>
                  <a:lnTo>
                    <a:pt x="1296" y="1300"/>
                  </a:lnTo>
                  <a:lnTo>
                    <a:pt x="1248" y="1345"/>
                  </a:lnTo>
                  <a:lnTo>
                    <a:pt x="1197" y="1384"/>
                  </a:lnTo>
                  <a:lnTo>
                    <a:pt x="1142" y="1419"/>
                  </a:lnTo>
                  <a:lnTo>
                    <a:pt x="1085" y="1450"/>
                  </a:lnTo>
                  <a:lnTo>
                    <a:pt x="1024" y="1476"/>
                  </a:lnTo>
                  <a:lnTo>
                    <a:pt x="961" y="1497"/>
                  </a:lnTo>
                  <a:lnTo>
                    <a:pt x="896" y="1512"/>
                  </a:lnTo>
                  <a:lnTo>
                    <a:pt x="828" y="1520"/>
                  </a:lnTo>
                  <a:lnTo>
                    <a:pt x="759" y="1524"/>
                  </a:lnTo>
                  <a:lnTo>
                    <a:pt x="690" y="1520"/>
                  </a:lnTo>
                  <a:lnTo>
                    <a:pt x="622" y="1512"/>
                  </a:lnTo>
                  <a:lnTo>
                    <a:pt x="557" y="1497"/>
                  </a:lnTo>
                  <a:lnTo>
                    <a:pt x="494" y="1476"/>
                  </a:lnTo>
                  <a:lnTo>
                    <a:pt x="433" y="1450"/>
                  </a:lnTo>
                  <a:lnTo>
                    <a:pt x="376" y="1419"/>
                  </a:lnTo>
                  <a:lnTo>
                    <a:pt x="321" y="1384"/>
                  </a:lnTo>
                  <a:lnTo>
                    <a:pt x="270" y="1345"/>
                  </a:lnTo>
                  <a:lnTo>
                    <a:pt x="222" y="1300"/>
                  </a:lnTo>
                  <a:lnTo>
                    <a:pt x="178" y="1252"/>
                  </a:lnTo>
                  <a:lnTo>
                    <a:pt x="139" y="1201"/>
                  </a:lnTo>
                  <a:lnTo>
                    <a:pt x="104" y="1146"/>
                  </a:lnTo>
                  <a:lnTo>
                    <a:pt x="73" y="1089"/>
                  </a:lnTo>
                  <a:lnTo>
                    <a:pt x="47" y="1028"/>
                  </a:lnTo>
                  <a:lnTo>
                    <a:pt x="26" y="964"/>
                  </a:lnTo>
                  <a:lnTo>
                    <a:pt x="11" y="899"/>
                  </a:lnTo>
                  <a:lnTo>
                    <a:pt x="3" y="831"/>
                  </a:lnTo>
                  <a:lnTo>
                    <a:pt x="0" y="762"/>
                  </a:lnTo>
                  <a:lnTo>
                    <a:pt x="3" y="693"/>
                  </a:lnTo>
                  <a:lnTo>
                    <a:pt x="11" y="625"/>
                  </a:lnTo>
                  <a:lnTo>
                    <a:pt x="26" y="560"/>
                  </a:lnTo>
                  <a:lnTo>
                    <a:pt x="47" y="496"/>
                  </a:lnTo>
                  <a:lnTo>
                    <a:pt x="73" y="435"/>
                  </a:lnTo>
                  <a:lnTo>
                    <a:pt x="104" y="378"/>
                  </a:lnTo>
                  <a:lnTo>
                    <a:pt x="139" y="323"/>
                  </a:lnTo>
                  <a:lnTo>
                    <a:pt x="178" y="272"/>
                  </a:lnTo>
                  <a:lnTo>
                    <a:pt x="222" y="224"/>
                  </a:lnTo>
                  <a:lnTo>
                    <a:pt x="270" y="179"/>
                  </a:lnTo>
                  <a:lnTo>
                    <a:pt x="321" y="140"/>
                  </a:lnTo>
                  <a:lnTo>
                    <a:pt x="376" y="105"/>
                  </a:lnTo>
                  <a:lnTo>
                    <a:pt x="433" y="74"/>
                  </a:lnTo>
                  <a:lnTo>
                    <a:pt x="494" y="48"/>
                  </a:lnTo>
                  <a:lnTo>
                    <a:pt x="557" y="27"/>
                  </a:lnTo>
                  <a:lnTo>
                    <a:pt x="622" y="12"/>
                  </a:lnTo>
                  <a:lnTo>
                    <a:pt x="690" y="4"/>
                  </a:lnTo>
                  <a:lnTo>
                    <a:pt x="7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Group 32"/>
          <p:cNvGrpSpPr/>
          <p:nvPr/>
        </p:nvGrpSpPr>
        <p:grpSpPr>
          <a:xfrm>
            <a:off x="5543355" y="2338313"/>
            <a:ext cx="504825" cy="555625"/>
            <a:chOff x="5367338" y="2689225"/>
            <a:chExt cx="504825" cy="555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9" name="Freeform 136"/>
            <p:cNvSpPr>
              <a:spLocks noEditPoints="1"/>
            </p:cNvSpPr>
            <p:nvPr/>
          </p:nvSpPr>
          <p:spPr bwMode="auto">
            <a:xfrm>
              <a:off x="5367338" y="2689225"/>
              <a:ext cx="504825" cy="555625"/>
            </a:xfrm>
            <a:custGeom>
              <a:avLst/>
              <a:gdLst>
                <a:gd name="T0" fmla="*/ 2372 w 3180"/>
                <a:gd name="T1" fmla="*/ 2591 h 3504"/>
                <a:gd name="T2" fmla="*/ 2209 w 3180"/>
                <a:gd name="T3" fmla="*/ 2829 h 3504"/>
                <a:gd name="T4" fmla="*/ 2245 w 3180"/>
                <a:gd name="T5" fmla="*/ 3123 h 3504"/>
                <a:gd name="T6" fmla="*/ 2458 w 3180"/>
                <a:gd name="T7" fmla="*/ 3314 h 3504"/>
                <a:gd name="T8" fmla="*/ 2756 w 3180"/>
                <a:gd name="T9" fmla="*/ 3314 h 3504"/>
                <a:gd name="T10" fmla="*/ 2970 w 3180"/>
                <a:gd name="T11" fmla="*/ 3123 h 3504"/>
                <a:gd name="T12" fmla="*/ 3005 w 3180"/>
                <a:gd name="T13" fmla="*/ 2829 h 3504"/>
                <a:gd name="T14" fmla="*/ 2841 w 3180"/>
                <a:gd name="T15" fmla="*/ 2591 h 3504"/>
                <a:gd name="T16" fmla="*/ 573 w 3180"/>
                <a:gd name="T17" fmla="*/ 1341 h 3504"/>
                <a:gd name="T18" fmla="*/ 300 w 3180"/>
                <a:gd name="T19" fmla="*/ 1445 h 3504"/>
                <a:gd name="T20" fmla="*/ 165 w 3180"/>
                <a:gd name="T21" fmla="*/ 1701 h 3504"/>
                <a:gd name="T22" fmla="*/ 237 w 3180"/>
                <a:gd name="T23" fmla="*/ 1987 h 3504"/>
                <a:gd name="T24" fmla="*/ 472 w 3180"/>
                <a:gd name="T25" fmla="*/ 2151 h 3504"/>
                <a:gd name="T26" fmla="*/ 766 w 3180"/>
                <a:gd name="T27" fmla="*/ 2116 h 3504"/>
                <a:gd name="T28" fmla="*/ 956 w 3180"/>
                <a:gd name="T29" fmla="*/ 1901 h 3504"/>
                <a:gd name="T30" fmla="*/ 956 w 3180"/>
                <a:gd name="T31" fmla="*/ 1603 h 3504"/>
                <a:gd name="T32" fmla="*/ 766 w 3180"/>
                <a:gd name="T33" fmla="*/ 1389 h 3504"/>
                <a:gd name="T34" fmla="*/ 2556 w 3180"/>
                <a:gd name="T35" fmla="*/ 167 h 3504"/>
                <a:gd name="T36" fmla="*/ 2300 w 3180"/>
                <a:gd name="T37" fmla="*/ 302 h 3504"/>
                <a:gd name="T38" fmla="*/ 2196 w 3180"/>
                <a:gd name="T39" fmla="*/ 576 h 3504"/>
                <a:gd name="T40" fmla="*/ 2300 w 3180"/>
                <a:gd name="T41" fmla="*/ 848 h 3504"/>
                <a:gd name="T42" fmla="*/ 2556 w 3180"/>
                <a:gd name="T43" fmla="*/ 983 h 3504"/>
                <a:gd name="T44" fmla="*/ 2841 w 3180"/>
                <a:gd name="T45" fmla="*/ 913 h 3504"/>
                <a:gd name="T46" fmla="*/ 3005 w 3180"/>
                <a:gd name="T47" fmla="*/ 677 h 3504"/>
                <a:gd name="T48" fmla="*/ 2970 w 3180"/>
                <a:gd name="T49" fmla="*/ 382 h 3504"/>
                <a:gd name="T50" fmla="*/ 2756 w 3180"/>
                <a:gd name="T51" fmla="*/ 192 h 3504"/>
                <a:gd name="T52" fmla="*/ 2730 w 3180"/>
                <a:gd name="T53" fmla="*/ 14 h 3504"/>
                <a:gd name="T54" fmla="*/ 3032 w 3180"/>
                <a:gd name="T55" fmla="*/ 191 h 3504"/>
                <a:gd name="T56" fmla="*/ 3177 w 3180"/>
                <a:gd name="T57" fmla="*/ 513 h 3504"/>
                <a:gd name="T58" fmla="*/ 3101 w 3180"/>
                <a:gd name="T59" fmla="*/ 865 h 3504"/>
                <a:gd name="T60" fmla="*/ 2844 w 3180"/>
                <a:gd name="T61" fmla="*/ 1098 h 3504"/>
                <a:gd name="T62" fmla="*/ 2489 w 3180"/>
                <a:gd name="T63" fmla="*/ 1137 h 3504"/>
                <a:gd name="T64" fmla="*/ 2194 w 3180"/>
                <a:gd name="T65" fmla="*/ 973 h 3504"/>
                <a:gd name="T66" fmla="*/ 1146 w 3180"/>
                <a:gd name="T67" fmla="*/ 1752 h 3504"/>
                <a:gd name="T68" fmla="*/ 2194 w 3180"/>
                <a:gd name="T69" fmla="*/ 2532 h 3504"/>
                <a:gd name="T70" fmla="*/ 2489 w 3180"/>
                <a:gd name="T71" fmla="*/ 2367 h 3504"/>
                <a:gd name="T72" fmla="*/ 2844 w 3180"/>
                <a:gd name="T73" fmla="*/ 2406 h 3504"/>
                <a:gd name="T74" fmla="*/ 3101 w 3180"/>
                <a:gd name="T75" fmla="*/ 2640 h 3504"/>
                <a:gd name="T76" fmla="*/ 3177 w 3180"/>
                <a:gd name="T77" fmla="*/ 2992 h 3504"/>
                <a:gd name="T78" fmla="*/ 3032 w 3180"/>
                <a:gd name="T79" fmla="*/ 3315 h 3504"/>
                <a:gd name="T80" fmla="*/ 2730 w 3180"/>
                <a:gd name="T81" fmla="*/ 3491 h 3504"/>
                <a:gd name="T82" fmla="*/ 2370 w 3180"/>
                <a:gd name="T83" fmla="*/ 3453 h 3504"/>
                <a:gd name="T84" fmla="*/ 2113 w 3180"/>
                <a:gd name="T85" fmla="*/ 3219 h 3504"/>
                <a:gd name="T86" fmla="*/ 2037 w 3180"/>
                <a:gd name="T87" fmla="*/ 2873 h 3504"/>
                <a:gd name="T88" fmla="*/ 945 w 3180"/>
                <a:gd name="T89" fmla="*/ 2188 h 3504"/>
                <a:gd name="T90" fmla="*/ 633 w 3180"/>
                <a:gd name="T91" fmla="*/ 2323 h 3504"/>
                <a:gd name="T92" fmla="*/ 284 w 3180"/>
                <a:gd name="T93" fmla="*/ 2248 h 3504"/>
                <a:gd name="T94" fmla="*/ 51 w 3180"/>
                <a:gd name="T95" fmla="*/ 1989 h 3504"/>
                <a:gd name="T96" fmla="*/ 14 w 3180"/>
                <a:gd name="T97" fmla="*/ 1629 h 3504"/>
                <a:gd name="T98" fmla="*/ 190 w 3180"/>
                <a:gd name="T99" fmla="*/ 1326 h 3504"/>
                <a:gd name="T100" fmla="*/ 511 w 3180"/>
                <a:gd name="T101" fmla="*/ 1181 h 3504"/>
                <a:gd name="T102" fmla="*/ 853 w 3180"/>
                <a:gd name="T103" fmla="*/ 1251 h 3504"/>
                <a:gd name="T104" fmla="*/ 2057 w 3180"/>
                <a:gd name="T105" fmla="*/ 739 h 3504"/>
                <a:gd name="T106" fmla="*/ 2064 w 3180"/>
                <a:gd name="T107" fmla="*/ 394 h 3504"/>
                <a:gd name="T108" fmla="*/ 2268 w 3180"/>
                <a:gd name="T109" fmla="*/ 112 h 3504"/>
                <a:gd name="T110" fmla="*/ 2607 w 3180"/>
                <a:gd name="T111" fmla="*/ 0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80" h="3504">
                  <a:moveTo>
                    <a:pt x="2607" y="2518"/>
                  </a:moveTo>
                  <a:lnTo>
                    <a:pt x="2556" y="2521"/>
                  </a:lnTo>
                  <a:lnTo>
                    <a:pt x="2506" y="2531"/>
                  </a:lnTo>
                  <a:lnTo>
                    <a:pt x="2458" y="2546"/>
                  </a:lnTo>
                  <a:lnTo>
                    <a:pt x="2414" y="2566"/>
                  </a:lnTo>
                  <a:lnTo>
                    <a:pt x="2372" y="2591"/>
                  </a:lnTo>
                  <a:lnTo>
                    <a:pt x="2334" y="2622"/>
                  </a:lnTo>
                  <a:lnTo>
                    <a:pt x="2300" y="2656"/>
                  </a:lnTo>
                  <a:lnTo>
                    <a:pt x="2271" y="2695"/>
                  </a:lnTo>
                  <a:lnTo>
                    <a:pt x="2245" y="2736"/>
                  </a:lnTo>
                  <a:lnTo>
                    <a:pt x="2224" y="2781"/>
                  </a:lnTo>
                  <a:lnTo>
                    <a:pt x="2209" y="2829"/>
                  </a:lnTo>
                  <a:lnTo>
                    <a:pt x="2200" y="2878"/>
                  </a:lnTo>
                  <a:lnTo>
                    <a:pt x="2196" y="2930"/>
                  </a:lnTo>
                  <a:lnTo>
                    <a:pt x="2200" y="2981"/>
                  </a:lnTo>
                  <a:lnTo>
                    <a:pt x="2209" y="3031"/>
                  </a:lnTo>
                  <a:lnTo>
                    <a:pt x="2224" y="3079"/>
                  </a:lnTo>
                  <a:lnTo>
                    <a:pt x="2245" y="3123"/>
                  </a:lnTo>
                  <a:lnTo>
                    <a:pt x="2271" y="3165"/>
                  </a:lnTo>
                  <a:lnTo>
                    <a:pt x="2300" y="3203"/>
                  </a:lnTo>
                  <a:lnTo>
                    <a:pt x="2334" y="3237"/>
                  </a:lnTo>
                  <a:lnTo>
                    <a:pt x="2372" y="3267"/>
                  </a:lnTo>
                  <a:lnTo>
                    <a:pt x="2414" y="3292"/>
                  </a:lnTo>
                  <a:lnTo>
                    <a:pt x="2458" y="3314"/>
                  </a:lnTo>
                  <a:lnTo>
                    <a:pt x="2506" y="3329"/>
                  </a:lnTo>
                  <a:lnTo>
                    <a:pt x="2556" y="3338"/>
                  </a:lnTo>
                  <a:lnTo>
                    <a:pt x="2607" y="3341"/>
                  </a:lnTo>
                  <a:lnTo>
                    <a:pt x="2659" y="3338"/>
                  </a:lnTo>
                  <a:lnTo>
                    <a:pt x="2708" y="3329"/>
                  </a:lnTo>
                  <a:lnTo>
                    <a:pt x="2756" y="3314"/>
                  </a:lnTo>
                  <a:lnTo>
                    <a:pt x="2800" y="3292"/>
                  </a:lnTo>
                  <a:lnTo>
                    <a:pt x="2841" y="3267"/>
                  </a:lnTo>
                  <a:lnTo>
                    <a:pt x="2880" y="3237"/>
                  </a:lnTo>
                  <a:lnTo>
                    <a:pt x="2914" y="3203"/>
                  </a:lnTo>
                  <a:lnTo>
                    <a:pt x="2944" y="3165"/>
                  </a:lnTo>
                  <a:lnTo>
                    <a:pt x="2970" y="3123"/>
                  </a:lnTo>
                  <a:lnTo>
                    <a:pt x="2990" y="3079"/>
                  </a:lnTo>
                  <a:lnTo>
                    <a:pt x="3005" y="3031"/>
                  </a:lnTo>
                  <a:lnTo>
                    <a:pt x="3014" y="2981"/>
                  </a:lnTo>
                  <a:lnTo>
                    <a:pt x="3018" y="2930"/>
                  </a:lnTo>
                  <a:lnTo>
                    <a:pt x="3014" y="2878"/>
                  </a:lnTo>
                  <a:lnTo>
                    <a:pt x="3005" y="2829"/>
                  </a:lnTo>
                  <a:lnTo>
                    <a:pt x="2990" y="2781"/>
                  </a:lnTo>
                  <a:lnTo>
                    <a:pt x="2970" y="2736"/>
                  </a:lnTo>
                  <a:lnTo>
                    <a:pt x="2944" y="2695"/>
                  </a:lnTo>
                  <a:lnTo>
                    <a:pt x="2914" y="2656"/>
                  </a:lnTo>
                  <a:lnTo>
                    <a:pt x="2880" y="2622"/>
                  </a:lnTo>
                  <a:lnTo>
                    <a:pt x="2841" y="2591"/>
                  </a:lnTo>
                  <a:lnTo>
                    <a:pt x="2800" y="2566"/>
                  </a:lnTo>
                  <a:lnTo>
                    <a:pt x="2756" y="2546"/>
                  </a:lnTo>
                  <a:lnTo>
                    <a:pt x="2708" y="2531"/>
                  </a:lnTo>
                  <a:lnTo>
                    <a:pt x="2659" y="2521"/>
                  </a:lnTo>
                  <a:lnTo>
                    <a:pt x="2607" y="2518"/>
                  </a:lnTo>
                  <a:close/>
                  <a:moveTo>
                    <a:pt x="573" y="1341"/>
                  </a:moveTo>
                  <a:lnTo>
                    <a:pt x="522" y="1344"/>
                  </a:lnTo>
                  <a:lnTo>
                    <a:pt x="472" y="1353"/>
                  </a:lnTo>
                  <a:lnTo>
                    <a:pt x="425" y="1368"/>
                  </a:lnTo>
                  <a:lnTo>
                    <a:pt x="381" y="1389"/>
                  </a:lnTo>
                  <a:lnTo>
                    <a:pt x="338" y="1415"/>
                  </a:lnTo>
                  <a:lnTo>
                    <a:pt x="300" y="1445"/>
                  </a:lnTo>
                  <a:lnTo>
                    <a:pt x="266" y="1479"/>
                  </a:lnTo>
                  <a:lnTo>
                    <a:pt x="237" y="1517"/>
                  </a:lnTo>
                  <a:lnTo>
                    <a:pt x="211" y="1559"/>
                  </a:lnTo>
                  <a:lnTo>
                    <a:pt x="190" y="1603"/>
                  </a:lnTo>
                  <a:lnTo>
                    <a:pt x="175" y="1651"/>
                  </a:lnTo>
                  <a:lnTo>
                    <a:pt x="165" y="1701"/>
                  </a:lnTo>
                  <a:lnTo>
                    <a:pt x="162" y="1752"/>
                  </a:lnTo>
                  <a:lnTo>
                    <a:pt x="165" y="1804"/>
                  </a:lnTo>
                  <a:lnTo>
                    <a:pt x="175" y="1853"/>
                  </a:lnTo>
                  <a:lnTo>
                    <a:pt x="190" y="1901"/>
                  </a:lnTo>
                  <a:lnTo>
                    <a:pt x="211" y="1946"/>
                  </a:lnTo>
                  <a:lnTo>
                    <a:pt x="237" y="1987"/>
                  </a:lnTo>
                  <a:lnTo>
                    <a:pt x="266" y="2026"/>
                  </a:lnTo>
                  <a:lnTo>
                    <a:pt x="300" y="2060"/>
                  </a:lnTo>
                  <a:lnTo>
                    <a:pt x="338" y="2090"/>
                  </a:lnTo>
                  <a:lnTo>
                    <a:pt x="381" y="2116"/>
                  </a:lnTo>
                  <a:lnTo>
                    <a:pt x="425" y="2136"/>
                  </a:lnTo>
                  <a:lnTo>
                    <a:pt x="472" y="2151"/>
                  </a:lnTo>
                  <a:lnTo>
                    <a:pt x="522" y="2161"/>
                  </a:lnTo>
                  <a:lnTo>
                    <a:pt x="573" y="2164"/>
                  </a:lnTo>
                  <a:lnTo>
                    <a:pt x="625" y="2161"/>
                  </a:lnTo>
                  <a:lnTo>
                    <a:pt x="674" y="2151"/>
                  </a:lnTo>
                  <a:lnTo>
                    <a:pt x="721" y="2136"/>
                  </a:lnTo>
                  <a:lnTo>
                    <a:pt x="766" y="2116"/>
                  </a:lnTo>
                  <a:lnTo>
                    <a:pt x="807" y="2090"/>
                  </a:lnTo>
                  <a:lnTo>
                    <a:pt x="846" y="2060"/>
                  </a:lnTo>
                  <a:lnTo>
                    <a:pt x="880" y="2026"/>
                  </a:lnTo>
                  <a:lnTo>
                    <a:pt x="910" y="1987"/>
                  </a:lnTo>
                  <a:lnTo>
                    <a:pt x="936" y="1946"/>
                  </a:lnTo>
                  <a:lnTo>
                    <a:pt x="956" y="1901"/>
                  </a:lnTo>
                  <a:lnTo>
                    <a:pt x="971" y="1853"/>
                  </a:lnTo>
                  <a:lnTo>
                    <a:pt x="980" y="1804"/>
                  </a:lnTo>
                  <a:lnTo>
                    <a:pt x="984" y="1752"/>
                  </a:lnTo>
                  <a:lnTo>
                    <a:pt x="980" y="1701"/>
                  </a:lnTo>
                  <a:lnTo>
                    <a:pt x="971" y="1651"/>
                  </a:lnTo>
                  <a:lnTo>
                    <a:pt x="956" y="1603"/>
                  </a:lnTo>
                  <a:lnTo>
                    <a:pt x="936" y="1559"/>
                  </a:lnTo>
                  <a:lnTo>
                    <a:pt x="910" y="1517"/>
                  </a:lnTo>
                  <a:lnTo>
                    <a:pt x="880" y="1479"/>
                  </a:lnTo>
                  <a:lnTo>
                    <a:pt x="846" y="1445"/>
                  </a:lnTo>
                  <a:lnTo>
                    <a:pt x="807" y="1415"/>
                  </a:lnTo>
                  <a:lnTo>
                    <a:pt x="766" y="1389"/>
                  </a:lnTo>
                  <a:lnTo>
                    <a:pt x="721" y="1368"/>
                  </a:lnTo>
                  <a:lnTo>
                    <a:pt x="674" y="1353"/>
                  </a:lnTo>
                  <a:lnTo>
                    <a:pt x="625" y="1344"/>
                  </a:lnTo>
                  <a:lnTo>
                    <a:pt x="573" y="1341"/>
                  </a:lnTo>
                  <a:close/>
                  <a:moveTo>
                    <a:pt x="2607" y="164"/>
                  </a:moveTo>
                  <a:lnTo>
                    <a:pt x="2556" y="167"/>
                  </a:lnTo>
                  <a:lnTo>
                    <a:pt x="2506" y="176"/>
                  </a:lnTo>
                  <a:lnTo>
                    <a:pt x="2458" y="192"/>
                  </a:lnTo>
                  <a:lnTo>
                    <a:pt x="2414" y="212"/>
                  </a:lnTo>
                  <a:lnTo>
                    <a:pt x="2372" y="238"/>
                  </a:lnTo>
                  <a:lnTo>
                    <a:pt x="2334" y="267"/>
                  </a:lnTo>
                  <a:lnTo>
                    <a:pt x="2300" y="302"/>
                  </a:lnTo>
                  <a:lnTo>
                    <a:pt x="2271" y="341"/>
                  </a:lnTo>
                  <a:lnTo>
                    <a:pt x="2245" y="382"/>
                  </a:lnTo>
                  <a:lnTo>
                    <a:pt x="2224" y="427"/>
                  </a:lnTo>
                  <a:lnTo>
                    <a:pt x="2209" y="474"/>
                  </a:lnTo>
                  <a:lnTo>
                    <a:pt x="2200" y="524"/>
                  </a:lnTo>
                  <a:lnTo>
                    <a:pt x="2196" y="576"/>
                  </a:lnTo>
                  <a:lnTo>
                    <a:pt x="2200" y="627"/>
                  </a:lnTo>
                  <a:lnTo>
                    <a:pt x="2209" y="677"/>
                  </a:lnTo>
                  <a:lnTo>
                    <a:pt x="2224" y="724"/>
                  </a:lnTo>
                  <a:lnTo>
                    <a:pt x="2245" y="768"/>
                  </a:lnTo>
                  <a:lnTo>
                    <a:pt x="2271" y="810"/>
                  </a:lnTo>
                  <a:lnTo>
                    <a:pt x="2300" y="848"/>
                  </a:lnTo>
                  <a:lnTo>
                    <a:pt x="2334" y="883"/>
                  </a:lnTo>
                  <a:lnTo>
                    <a:pt x="2372" y="913"/>
                  </a:lnTo>
                  <a:lnTo>
                    <a:pt x="2414" y="939"/>
                  </a:lnTo>
                  <a:lnTo>
                    <a:pt x="2458" y="959"/>
                  </a:lnTo>
                  <a:lnTo>
                    <a:pt x="2506" y="975"/>
                  </a:lnTo>
                  <a:lnTo>
                    <a:pt x="2556" y="983"/>
                  </a:lnTo>
                  <a:lnTo>
                    <a:pt x="2607" y="986"/>
                  </a:lnTo>
                  <a:lnTo>
                    <a:pt x="2659" y="983"/>
                  </a:lnTo>
                  <a:lnTo>
                    <a:pt x="2708" y="975"/>
                  </a:lnTo>
                  <a:lnTo>
                    <a:pt x="2756" y="959"/>
                  </a:lnTo>
                  <a:lnTo>
                    <a:pt x="2800" y="939"/>
                  </a:lnTo>
                  <a:lnTo>
                    <a:pt x="2841" y="913"/>
                  </a:lnTo>
                  <a:lnTo>
                    <a:pt x="2880" y="883"/>
                  </a:lnTo>
                  <a:lnTo>
                    <a:pt x="2914" y="848"/>
                  </a:lnTo>
                  <a:lnTo>
                    <a:pt x="2944" y="810"/>
                  </a:lnTo>
                  <a:lnTo>
                    <a:pt x="2970" y="768"/>
                  </a:lnTo>
                  <a:lnTo>
                    <a:pt x="2990" y="724"/>
                  </a:lnTo>
                  <a:lnTo>
                    <a:pt x="3005" y="677"/>
                  </a:lnTo>
                  <a:lnTo>
                    <a:pt x="3014" y="627"/>
                  </a:lnTo>
                  <a:lnTo>
                    <a:pt x="3018" y="576"/>
                  </a:lnTo>
                  <a:lnTo>
                    <a:pt x="3014" y="524"/>
                  </a:lnTo>
                  <a:lnTo>
                    <a:pt x="3005" y="474"/>
                  </a:lnTo>
                  <a:lnTo>
                    <a:pt x="2990" y="427"/>
                  </a:lnTo>
                  <a:lnTo>
                    <a:pt x="2970" y="382"/>
                  </a:lnTo>
                  <a:lnTo>
                    <a:pt x="2944" y="341"/>
                  </a:lnTo>
                  <a:lnTo>
                    <a:pt x="2914" y="302"/>
                  </a:lnTo>
                  <a:lnTo>
                    <a:pt x="2880" y="267"/>
                  </a:lnTo>
                  <a:lnTo>
                    <a:pt x="2841" y="238"/>
                  </a:lnTo>
                  <a:lnTo>
                    <a:pt x="2800" y="212"/>
                  </a:lnTo>
                  <a:lnTo>
                    <a:pt x="2756" y="192"/>
                  </a:lnTo>
                  <a:lnTo>
                    <a:pt x="2708" y="176"/>
                  </a:lnTo>
                  <a:lnTo>
                    <a:pt x="2659" y="167"/>
                  </a:lnTo>
                  <a:lnTo>
                    <a:pt x="2607" y="164"/>
                  </a:lnTo>
                  <a:close/>
                  <a:moveTo>
                    <a:pt x="2607" y="0"/>
                  </a:moveTo>
                  <a:lnTo>
                    <a:pt x="2670" y="5"/>
                  </a:lnTo>
                  <a:lnTo>
                    <a:pt x="2730" y="14"/>
                  </a:lnTo>
                  <a:lnTo>
                    <a:pt x="2788" y="30"/>
                  </a:lnTo>
                  <a:lnTo>
                    <a:pt x="2844" y="53"/>
                  </a:lnTo>
                  <a:lnTo>
                    <a:pt x="2896" y="79"/>
                  </a:lnTo>
                  <a:lnTo>
                    <a:pt x="2945" y="112"/>
                  </a:lnTo>
                  <a:lnTo>
                    <a:pt x="2991" y="149"/>
                  </a:lnTo>
                  <a:lnTo>
                    <a:pt x="3032" y="191"/>
                  </a:lnTo>
                  <a:lnTo>
                    <a:pt x="3070" y="237"/>
                  </a:lnTo>
                  <a:lnTo>
                    <a:pt x="3101" y="285"/>
                  </a:lnTo>
                  <a:lnTo>
                    <a:pt x="3129" y="339"/>
                  </a:lnTo>
                  <a:lnTo>
                    <a:pt x="3151" y="394"/>
                  </a:lnTo>
                  <a:lnTo>
                    <a:pt x="3167" y="452"/>
                  </a:lnTo>
                  <a:lnTo>
                    <a:pt x="3177" y="513"/>
                  </a:lnTo>
                  <a:lnTo>
                    <a:pt x="3180" y="576"/>
                  </a:lnTo>
                  <a:lnTo>
                    <a:pt x="3177" y="638"/>
                  </a:lnTo>
                  <a:lnTo>
                    <a:pt x="3167" y="698"/>
                  </a:lnTo>
                  <a:lnTo>
                    <a:pt x="3151" y="757"/>
                  </a:lnTo>
                  <a:lnTo>
                    <a:pt x="3129" y="812"/>
                  </a:lnTo>
                  <a:lnTo>
                    <a:pt x="3101" y="865"/>
                  </a:lnTo>
                  <a:lnTo>
                    <a:pt x="3070" y="914"/>
                  </a:lnTo>
                  <a:lnTo>
                    <a:pt x="3032" y="960"/>
                  </a:lnTo>
                  <a:lnTo>
                    <a:pt x="2991" y="1001"/>
                  </a:lnTo>
                  <a:lnTo>
                    <a:pt x="2945" y="1038"/>
                  </a:lnTo>
                  <a:lnTo>
                    <a:pt x="2896" y="1071"/>
                  </a:lnTo>
                  <a:lnTo>
                    <a:pt x="2844" y="1098"/>
                  </a:lnTo>
                  <a:lnTo>
                    <a:pt x="2788" y="1120"/>
                  </a:lnTo>
                  <a:lnTo>
                    <a:pt x="2730" y="1136"/>
                  </a:lnTo>
                  <a:lnTo>
                    <a:pt x="2670" y="1146"/>
                  </a:lnTo>
                  <a:lnTo>
                    <a:pt x="2607" y="1150"/>
                  </a:lnTo>
                  <a:lnTo>
                    <a:pt x="2548" y="1147"/>
                  </a:lnTo>
                  <a:lnTo>
                    <a:pt x="2489" y="1137"/>
                  </a:lnTo>
                  <a:lnTo>
                    <a:pt x="2433" y="1123"/>
                  </a:lnTo>
                  <a:lnTo>
                    <a:pt x="2379" y="1102"/>
                  </a:lnTo>
                  <a:lnTo>
                    <a:pt x="2328" y="1077"/>
                  </a:lnTo>
                  <a:lnTo>
                    <a:pt x="2279" y="1046"/>
                  </a:lnTo>
                  <a:lnTo>
                    <a:pt x="2235" y="1012"/>
                  </a:lnTo>
                  <a:lnTo>
                    <a:pt x="2194" y="973"/>
                  </a:lnTo>
                  <a:lnTo>
                    <a:pt x="2157" y="930"/>
                  </a:lnTo>
                  <a:lnTo>
                    <a:pt x="1105" y="1538"/>
                  </a:lnTo>
                  <a:lnTo>
                    <a:pt x="1123" y="1589"/>
                  </a:lnTo>
                  <a:lnTo>
                    <a:pt x="1135" y="1642"/>
                  </a:lnTo>
                  <a:lnTo>
                    <a:pt x="1144" y="1697"/>
                  </a:lnTo>
                  <a:lnTo>
                    <a:pt x="1146" y="1752"/>
                  </a:lnTo>
                  <a:lnTo>
                    <a:pt x="1144" y="1809"/>
                  </a:lnTo>
                  <a:lnTo>
                    <a:pt x="1135" y="1863"/>
                  </a:lnTo>
                  <a:lnTo>
                    <a:pt x="1123" y="1916"/>
                  </a:lnTo>
                  <a:lnTo>
                    <a:pt x="1105" y="1966"/>
                  </a:lnTo>
                  <a:lnTo>
                    <a:pt x="2157" y="2574"/>
                  </a:lnTo>
                  <a:lnTo>
                    <a:pt x="2194" y="2532"/>
                  </a:lnTo>
                  <a:lnTo>
                    <a:pt x="2235" y="2494"/>
                  </a:lnTo>
                  <a:lnTo>
                    <a:pt x="2279" y="2458"/>
                  </a:lnTo>
                  <a:lnTo>
                    <a:pt x="2328" y="2429"/>
                  </a:lnTo>
                  <a:lnTo>
                    <a:pt x="2379" y="2403"/>
                  </a:lnTo>
                  <a:lnTo>
                    <a:pt x="2433" y="2382"/>
                  </a:lnTo>
                  <a:lnTo>
                    <a:pt x="2489" y="2367"/>
                  </a:lnTo>
                  <a:lnTo>
                    <a:pt x="2548" y="2358"/>
                  </a:lnTo>
                  <a:lnTo>
                    <a:pt x="2607" y="2355"/>
                  </a:lnTo>
                  <a:lnTo>
                    <a:pt x="2670" y="2358"/>
                  </a:lnTo>
                  <a:lnTo>
                    <a:pt x="2730" y="2368"/>
                  </a:lnTo>
                  <a:lnTo>
                    <a:pt x="2788" y="2384"/>
                  </a:lnTo>
                  <a:lnTo>
                    <a:pt x="2844" y="2406"/>
                  </a:lnTo>
                  <a:lnTo>
                    <a:pt x="2896" y="2434"/>
                  </a:lnTo>
                  <a:lnTo>
                    <a:pt x="2945" y="2466"/>
                  </a:lnTo>
                  <a:lnTo>
                    <a:pt x="2991" y="2503"/>
                  </a:lnTo>
                  <a:lnTo>
                    <a:pt x="3032" y="2545"/>
                  </a:lnTo>
                  <a:lnTo>
                    <a:pt x="3070" y="2590"/>
                  </a:lnTo>
                  <a:lnTo>
                    <a:pt x="3101" y="2640"/>
                  </a:lnTo>
                  <a:lnTo>
                    <a:pt x="3129" y="2692"/>
                  </a:lnTo>
                  <a:lnTo>
                    <a:pt x="3151" y="2748"/>
                  </a:lnTo>
                  <a:lnTo>
                    <a:pt x="3167" y="2806"/>
                  </a:lnTo>
                  <a:lnTo>
                    <a:pt x="3177" y="2867"/>
                  </a:lnTo>
                  <a:lnTo>
                    <a:pt x="3180" y="2930"/>
                  </a:lnTo>
                  <a:lnTo>
                    <a:pt x="3177" y="2992"/>
                  </a:lnTo>
                  <a:lnTo>
                    <a:pt x="3167" y="3053"/>
                  </a:lnTo>
                  <a:lnTo>
                    <a:pt x="3151" y="3110"/>
                  </a:lnTo>
                  <a:lnTo>
                    <a:pt x="3129" y="3167"/>
                  </a:lnTo>
                  <a:lnTo>
                    <a:pt x="3101" y="3219"/>
                  </a:lnTo>
                  <a:lnTo>
                    <a:pt x="3070" y="3269"/>
                  </a:lnTo>
                  <a:lnTo>
                    <a:pt x="3032" y="3315"/>
                  </a:lnTo>
                  <a:lnTo>
                    <a:pt x="2991" y="3356"/>
                  </a:lnTo>
                  <a:lnTo>
                    <a:pt x="2945" y="3393"/>
                  </a:lnTo>
                  <a:lnTo>
                    <a:pt x="2896" y="3425"/>
                  </a:lnTo>
                  <a:lnTo>
                    <a:pt x="2844" y="3453"/>
                  </a:lnTo>
                  <a:lnTo>
                    <a:pt x="2788" y="3474"/>
                  </a:lnTo>
                  <a:lnTo>
                    <a:pt x="2730" y="3491"/>
                  </a:lnTo>
                  <a:lnTo>
                    <a:pt x="2670" y="3501"/>
                  </a:lnTo>
                  <a:lnTo>
                    <a:pt x="2607" y="3504"/>
                  </a:lnTo>
                  <a:lnTo>
                    <a:pt x="2544" y="3501"/>
                  </a:lnTo>
                  <a:lnTo>
                    <a:pt x="2484" y="3491"/>
                  </a:lnTo>
                  <a:lnTo>
                    <a:pt x="2427" y="3474"/>
                  </a:lnTo>
                  <a:lnTo>
                    <a:pt x="2370" y="3453"/>
                  </a:lnTo>
                  <a:lnTo>
                    <a:pt x="2318" y="3425"/>
                  </a:lnTo>
                  <a:lnTo>
                    <a:pt x="2268" y="3393"/>
                  </a:lnTo>
                  <a:lnTo>
                    <a:pt x="2223" y="3356"/>
                  </a:lnTo>
                  <a:lnTo>
                    <a:pt x="2181" y="3315"/>
                  </a:lnTo>
                  <a:lnTo>
                    <a:pt x="2144" y="3269"/>
                  </a:lnTo>
                  <a:lnTo>
                    <a:pt x="2113" y="3219"/>
                  </a:lnTo>
                  <a:lnTo>
                    <a:pt x="2085" y="3167"/>
                  </a:lnTo>
                  <a:lnTo>
                    <a:pt x="2064" y="3110"/>
                  </a:lnTo>
                  <a:lnTo>
                    <a:pt x="2047" y="3053"/>
                  </a:lnTo>
                  <a:lnTo>
                    <a:pt x="2037" y="2992"/>
                  </a:lnTo>
                  <a:lnTo>
                    <a:pt x="2034" y="2930"/>
                  </a:lnTo>
                  <a:lnTo>
                    <a:pt x="2037" y="2873"/>
                  </a:lnTo>
                  <a:lnTo>
                    <a:pt x="2045" y="2819"/>
                  </a:lnTo>
                  <a:lnTo>
                    <a:pt x="2057" y="2767"/>
                  </a:lnTo>
                  <a:lnTo>
                    <a:pt x="2075" y="2716"/>
                  </a:lnTo>
                  <a:lnTo>
                    <a:pt x="1024" y="2107"/>
                  </a:lnTo>
                  <a:lnTo>
                    <a:pt x="987" y="2150"/>
                  </a:lnTo>
                  <a:lnTo>
                    <a:pt x="945" y="2188"/>
                  </a:lnTo>
                  <a:lnTo>
                    <a:pt x="901" y="2223"/>
                  </a:lnTo>
                  <a:lnTo>
                    <a:pt x="853" y="2254"/>
                  </a:lnTo>
                  <a:lnTo>
                    <a:pt x="801" y="2280"/>
                  </a:lnTo>
                  <a:lnTo>
                    <a:pt x="748" y="2300"/>
                  </a:lnTo>
                  <a:lnTo>
                    <a:pt x="692" y="2315"/>
                  </a:lnTo>
                  <a:lnTo>
                    <a:pt x="633" y="2323"/>
                  </a:lnTo>
                  <a:lnTo>
                    <a:pt x="573" y="2327"/>
                  </a:lnTo>
                  <a:lnTo>
                    <a:pt x="511" y="2323"/>
                  </a:lnTo>
                  <a:lnTo>
                    <a:pt x="451" y="2314"/>
                  </a:lnTo>
                  <a:lnTo>
                    <a:pt x="393" y="2298"/>
                  </a:lnTo>
                  <a:lnTo>
                    <a:pt x="336" y="2276"/>
                  </a:lnTo>
                  <a:lnTo>
                    <a:pt x="284" y="2248"/>
                  </a:lnTo>
                  <a:lnTo>
                    <a:pt x="235" y="2216"/>
                  </a:lnTo>
                  <a:lnTo>
                    <a:pt x="190" y="2179"/>
                  </a:lnTo>
                  <a:lnTo>
                    <a:pt x="147" y="2137"/>
                  </a:lnTo>
                  <a:lnTo>
                    <a:pt x="111" y="2091"/>
                  </a:lnTo>
                  <a:lnTo>
                    <a:pt x="78" y="2043"/>
                  </a:lnTo>
                  <a:lnTo>
                    <a:pt x="51" y="1989"/>
                  </a:lnTo>
                  <a:lnTo>
                    <a:pt x="30" y="1934"/>
                  </a:lnTo>
                  <a:lnTo>
                    <a:pt x="14" y="1876"/>
                  </a:lnTo>
                  <a:lnTo>
                    <a:pt x="3" y="1815"/>
                  </a:lnTo>
                  <a:lnTo>
                    <a:pt x="0" y="1752"/>
                  </a:lnTo>
                  <a:lnTo>
                    <a:pt x="3" y="1689"/>
                  </a:lnTo>
                  <a:lnTo>
                    <a:pt x="14" y="1629"/>
                  </a:lnTo>
                  <a:lnTo>
                    <a:pt x="30" y="1571"/>
                  </a:lnTo>
                  <a:lnTo>
                    <a:pt x="51" y="1515"/>
                  </a:lnTo>
                  <a:lnTo>
                    <a:pt x="78" y="1463"/>
                  </a:lnTo>
                  <a:lnTo>
                    <a:pt x="111" y="1413"/>
                  </a:lnTo>
                  <a:lnTo>
                    <a:pt x="147" y="1368"/>
                  </a:lnTo>
                  <a:lnTo>
                    <a:pt x="190" y="1326"/>
                  </a:lnTo>
                  <a:lnTo>
                    <a:pt x="235" y="1288"/>
                  </a:lnTo>
                  <a:lnTo>
                    <a:pt x="284" y="1257"/>
                  </a:lnTo>
                  <a:lnTo>
                    <a:pt x="336" y="1229"/>
                  </a:lnTo>
                  <a:lnTo>
                    <a:pt x="393" y="1208"/>
                  </a:lnTo>
                  <a:lnTo>
                    <a:pt x="451" y="1192"/>
                  </a:lnTo>
                  <a:lnTo>
                    <a:pt x="511" y="1181"/>
                  </a:lnTo>
                  <a:lnTo>
                    <a:pt x="573" y="1178"/>
                  </a:lnTo>
                  <a:lnTo>
                    <a:pt x="633" y="1181"/>
                  </a:lnTo>
                  <a:lnTo>
                    <a:pt x="692" y="1191"/>
                  </a:lnTo>
                  <a:lnTo>
                    <a:pt x="748" y="1205"/>
                  </a:lnTo>
                  <a:lnTo>
                    <a:pt x="801" y="1226"/>
                  </a:lnTo>
                  <a:lnTo>
                    <a:pt x="853" y="1251"/>
                  </a:lnTo>
                  <a:lnTo>
                    <a:pt x="901" y="1281"/>
                  </a:lnTo>
                  <a:lnTo>
                    <a:pt x="945" y="1316"/>
                  </a:lnTo>
                  <a:lnTo>
                    <a:pt x="987" y="1355"/>
                  </a:lnTo>
                  <a:lnTo>
                    <a:pt x="1024" y="1398"/>
                  </a:lnTo>
                  <a:lnTo>
                    <a:pt x="2075" y="789"/>
                  </a:lnTo>
                  <a:lnTo>
                    <a:pt x="2057" y="739"/>
                  </a:lnTo>
                  <a:lnTo>
                    <a:pt x="2045" y="685"/>
                  </a:lnTo>
                  <a:lnTo>
                    <a:pt x="2037" y="631"/>
                  </a:lnTo>
                  <a:lnTo>
                    <a:pt x="2034" y="576"/>
                  </a:lnTo>
                  <a:lnTo>
                    <a:pt x="2037" y="513"/>
                  </a:lnTo>
                  <a:lnTo>
                    <a:pt x="2047" y="452"/>
                  </a:lnTo>
                  <a:lnTo>
                    <a:pt x="2064" y="394"/>
                  </a:lnTo>
                  <a:lnTo>
                    <a:pt x="2085" y="339"/>
                  </a:lnTo>
                  <a:lnTo>
                    <a:pt x="2113" y="285"/>
                  </a:lnTo>
                  <a:lnTo>
                    <a:pt x="2144" y="237"/>
                  </a:lnTo>
                  <a:lnTo>
                    <a:pt x="2181" y="191"/>
                  </a:lnTo>
                  <a:lnTo>
                    <a:pt x="2223" y="149"/>
                  </a:lnTo>
                  <a:lnTo>
                    <a:pt x="2268" y="112"/>
                  </a:lnTo>
                  <a:lnTo>
                    <a:pt x="2318" y="79"/>
                  </a:lnTo>
                  <a:lnTo>
                    <a:pt x="2370" y="53"/>
                  </a:lnTo>
                  <a:lnTo>
                    <a:pt x="2427" y="30"/>
                  </a:lnTo>
                  <a:lnTo>
                    <a:pt x="2484" y="14"/>
                  </a:lnTo>
                  <a:lnTo>
                    <a:pt x="2544" y="5"/>
                  </a:lnTo>
                  <a:lnTo>
                    <a:pt x="26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137"/>
            <p:cNvSpPr/>
            <p:nvPr/>
          </p:nvSpPr>
          <p:spPr bwMode="auto">
            <a:xfrm>
              <a:off x="5419726" y="2928938"/>
              <a:ext cx="50800" cy="50800"/>
            </a:xfrm>
            <a:custGeom>
              <a:avLst/>
              <a:gdLst>
                <a:gd name="T0" fmla="*/ 241 w 323"/>
                <a:gd name="T1" fmla="*/ 0 h 323"/>
                <a:gd name="T2" fmla="*/ 263 w 323"/>
                <a:gd name="T3" fmla="*/ 2 h 323"/>
                <a:gd name="T4" fmla="*/ 282 w 323"/>
                <a:gd name="T5" fmla="*/ 10 h 323"/>
                <a:gd name="T6" fmla="*/ 298 w 323"/>
                <a:gd name="T7" fmla="*/ 23 h 323"/>
                <a:gd name="T8" fmla="*/ 311 w 323"/>
                <a:gd name="T9" fmla="*/ 39 h 323"/>
                <a:gd name="T10" fmla="*/ 319 w 323"/>
                <a:gd name="T11" fmla="*/ 59 h 323"/>
                <a:gd name="T12" fmla="*/ 323 w 323"/>
                <a:gd name="T13" fmla="*/ 81 h 323"/>
                <a:gd name="T14" fmla="*/ 319 w 323"/>
                <a:gd name="T15" fmla="*/ 102 h 323"/>
                <a:gd name="T16" fmla="*/ 311 w 323"/>
                <a:gd name="T17" fmla="*/ 122 h 323"/>
                <a:gd name="T18" fmla="*/ 298 w 323"/>
                <a:gd name="T19" fmla="*/ 138 h 323"/>
                <a:gd name="T20" fmla="*/ 282 w 323"/>
                <a:gd name="T21" fmla="*/ 151 h 323"/>
                <a:gd name="T22" fmla="*/ 263 w 323"/>
                <a:gd name="T23" fmla="*/ 159 h 323"/>
                <a:gd name="T24" fmla="*/ 241 w 323"/>
                <a:gd name="T25" fmla="*/ 162 h 323"/>
                <a:gd name="T26" fmla="*/ 220 w 323"/>
                <a:gd name="T27" fmla="*/ 165 h 323"/>
                <a:gd name="T28" fmla="*/ 202 w 323"/>
                <a:gd name="T29" fmla="*/ 173 h 323"/>
                <a:gd name="T30" fmla="*/ 186 w 323"/>
                <a:gd name="T31" fmla="*/ 186 h 323"/>
                <a:gd name="T32" fmla="*/ 173 w 323"/>
                <a:gd name="T33" fmla="*/ 202 h 323"/>
                <a:gd name="T34" fmla="*/ 165 w 323"/>
                <a:gd name="T35" fmla="*/ 220 h 323"/>
                <a:gd name="T36" fmla="*/ 162 w 323"/>
                <a:gd name="T37" fmla="*/ 241 h 323"/>
                <a:gd name="T38" fmla="*/ 159 w 323"/>
                <a:gd name="T39" fmla="*/ 264 h 323"/>
                <a:gd name="T40" fmla="*/ 151 w 323"/>
                <a:gd name="T41" fmla="*/ 283 h 323"/>
                <a:gd name="T42" fmla="*/ 138 w 323"/>
                <a:gd name="T43" fmla="*/ 299 h 323"/>
                <a:gd name="T44" fmla="*/ 122 w 323"/>
                <a:gd name="T45" fmla="*/ 311 h 323"/>
                <a:gd name="T46" fmla="*/ 103 w 323"/>
                <a:gd name="T47" fmla="*/ 320 h 323"/>
                <a:gd name="T48" fmla="*/ 81 w 323"/>
                <a:gd name="T49" fmla="*/ 323 h 323"/>
                <a:gd name="T50" fmla="*/ 59 w 323"/>
                <a:gd name="T51" fmla="*/ 320 h 323"/>
                <a:gd name="T52" fmla="*/ 40 w 323"/>
                <a:gd name="T53" fmla="*/ 311 h 323"/>
                <a:gd name="T54" fmla="*/ 23 w 323"/>
                <a:gd name="T55" fmla="*/ 299 h 323"/>
                <a:gd name="T56" fmla="*/ 11 w 323"/>
                <a:gd name="T57" fmla="*/ 283 h 323"/>
                <a:gd name="T58" fmla="*/ 2 w 323"/>
                <a:gd name="T59" fmla="*/ 264 h 323"/>
                <a:gd name="T60" fmla="*/ 0 w 323"/>
                <a:gd name="T61" fmla="*/ 241 h 323"/>
                <a:gd name="T62" fmla="*/ 3 w 323"/>
                <a:gd name="T63" fmla="*/ 202 h 323"/>
                <a:gd name="T64" fmla="*/ 12 w 323"/>
                <a:gd name="T65" fmla="*/ 165 h 323"/>
                <a:gd name="T66" fmla="*/ 27 w 323"/>
                <a:gd name="T67" fmla="*/ 131 h 323"/>
                <a:gd name="T68" fmla="*/ 47 w 323"/>
                <a:gd name="T69" fmla="*/ 99 h 323"/>
                <a:gd name="T70" fmla="*/ 70 w 323"/>
                <a:gd name="T71" fmla="*/ 70 h 323"/>
                <a:gd name="T72" fmla="*/ 99 w 323"/>
                <a:gd name="T73" fmla="*/ 47 h 323"/>
                <a:gd name="T74" fmla="*/ 131 w 323"/>
                <a:gd name="T75" fmla="*/ 26 h 323"/>
                <a:gd name="T76" fmla="*/ 165 w 323"/>
                <a:gd name="T77" fmla="*/ 11 h 323"/>
                <a:gd name="T78" fmla="*/ 202 w 323"/>
                <a:gd name="T79" fmla="*/ 3 h 323"/>
                <a:gd name="T80" fmla="*/ 241 w 323"/>
                <a:gd name="T81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23" h="323">
                  <a:moveTo>
                    <a:pt x="241" y="0"/>
                  </a:moveTo>
                  <a:lnTo>
                    <a:pt x="263" y="2"/>
                  </a:lnTo>
                  <a:lnTo>
                    <a:pt x="282" y="10"/>
                  </a:lnTo>
                  <a:lnTo>
                    <a:pt x="298" y="23"/>
                  </a:lnTo>
                  <a:lnTo>
                    <a:pt x="311" y="39"/>
                  </a:lnTo>
                  <a:lnTo>
                    <a:pt x="319" y="59"/>
                  </a:lnTo>
                  <a:lnTo>
                    <a:pt x="323" y="81"/>
                  </a:lnTo>
                  <a:lnTo>
                    <a:pt x="319" y="102"/>
                  </a:lnTo>
                  <a:lnTo>
                    <a:pt x="311" y="122"/>
                  </a:lnTo>
                  <a:lnTo>
                    <a:pt x="298" y="138"/>
                  </a:lnTo>
                  <a:lnTo>
                    <a:pt x="282" y="151"/>
                  </a:lnTo>
                  <a:lnTo>
                    <a:pt x="263" y="159"/>
                  </a:lnTo>
                  <a:lnTo>
                    <a:pt x="241" y="162"/>
                  </a:lnTo>
                  <a:lnTo>
                    <a:pt x="220" y="165"/>
                  </a:lnTo>
                  <a:lnTo>
                    <a:pt x="202" y="173"/>
                  </a:lnTo>
                  <a:lnTo>
                    <a:pt x="186" y="186"/>
                  </a:lnTo>
                  <a:lnTo>
                    <a:pt x="173" y="202"/>
                  </a:lnTo>
                  <a:lnTo>
                    <a:pt x="165" y="220"/>
                  </a:lnTo>
                  <a:lnTo>
                    <a:pt x="162" y="241"/>
                  </a:lnTo>
                  <a:lnTo>
                    <a:pt x="159" y="264"/>
                  </a:lnTo>
                  <a:lnTo>
                    <a:pt x="151" y="283"/>
                  </a:lnTo>
                  <a:lnTo>
                    <a:pt x="138" y="299"/>
                  </a:lnTo>
                  <a:lnTo>
                    <a:pt x="122" y="311"/>
                  </a:lnTo>
                  <a:lnTo>
                    <a:pt x="103" y="320"/>
                  </a:lnTo>
                  <a:lnTo>
                    <a:pt x="81" y="323"/>
                  </a:lnTo>
                  <a:lnTo>
                    <a:pt x="59" y="320"/>
                  </a:lnTo>
                  <a:lnTo>
                    <a:pt x="40" y="311"/>
                  </a:lnTo>
                  <a:lnTo>
                    <a:pt x="23" y="299"/>
                  </a:lnTo>
                  <a:lnTo>
                    <a:pt x="11" y="283"/>
                  </a:lnTo>
                  <a:lnTo>
                    <a:pt x="2" y="264"/>
                  </a:lnTo>
                  <a:lnTo>
                    <a:pt x="0" y="241"/>
                  </a:lnTo>
                  <a:lnTo>
                    <a:pt x="3" y="202"/>
                  </a:lnTo>
                  <a:lnTo>
                    <a:pt x="12" y="165"/>
                  </a:lnTo>
                  <a:lnTo>
                    <a:pt x="27" y="131"/>
                  </a:lnTo>
                  <a:lnTo>
                    <a:pt x="47" y="99"/>
                  </a:lnTo>
                  <a:lnTo>
                    <a:pt x="70" y="70"/>
                  </a:lnTo>
                  <a:lnTo>
                    <a:pt x="99" y="47"/>
                  </a:lnTo>
                  <a:lnTo>
                    <a:pt x="131" y="26"/>
                  </a:lnTo>
                  <a:lnTo>
                    <a:pt x="165" y="11"/>
                  </a:lnTo>
                  <a:lnTo>
                    <a:pt x="202" y="3"/>
                  </a:lnTo>
                  <a:lnTo>
                    <a:pt x="24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500"/>
                            </p:stCondLst>
                            <p:childTnLst>
                              <p:par>
                                <p:cTn id="70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000"/>
                            </p:stCondLst>
                            <p:childTnLst>
                              <p:par>
                                <p:cTn id="8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500"/>
                            </p:stCondLst>
                            <p:childTnLst>
                              <p:par>
                                <p:cTn id="97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0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7500"/>
                            </p:stCondLst>
                            <p:childTnLst>
                              <p:par>
                                <p:cTn id="1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8000"/>
                            </p:stCondLst>
                            <p:childTnLst>
                              <p:par>
                                <p:cTn id="1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257" y="527460"/>
            <a:ext cx="11416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FOUR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4" name="矩形 23" descr="OQAAAB+LCAAAAAAABACrVlIpqSxIVbJSCs5NLCpxyUxML0rM9SxJzVXSUfJMUbLKK83J0VFyysxLycxLdy/KLy0oVrKKjq0FALpUkis5AAAA"/>
          <p:cNvSpPr/>
          <p:nvPr/>
        </p:nvSpPr>
        <p:spPr>
          <a:xfrm>
            <a:off x="7235314" y="2273811"/>
            <a:ext cx="3285741" cy="328574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 descr="OQAAAB+LCAAAAAAABACrVlIpqSxIVbJSCs5NLCpxyUxML0rM9SxJzVXSUfJMUbLKK83J0VFyysxLycxLdy/KLy0oVrKKjq0FALpUkis5AAAA"/>
          <p:cNvSpPr txBox="1"/>
          <p:nvPr/>
        </p:nvSpPr>
        <p:spPr>
          <a:xfrm>
            <a:off x="1055688" y="3210091"/>
            <a:ext cx="5328011" cy="2147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矩形 25" descr="OQAAAB+LCAAAAAAABACrVlIpqSxIVbJSCs5NLCpxyUxML0rM9SxJzVXSUfJMUbLKK83J0VFyysxLycxLdy/KLy0oVrKKjq0FALpUkis5AAAA"/>
          <p:cNvSpPr/>
          <p:nvPr/>
        </p:nvSpPr>
        <p:spPr>
          <a:xfrm>
            <a:off x="10034017" y="4889995"/>
            <a:ext cx="1102296" cy="1102296"/>
          </a:xfrm>
          <a:prstGeom prst="rect">
            <a:avLst/>
          </a:prstGeom>
          <a:solidFill>
            <a:srgbClr val="107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 descr="OQAAAB+LCAAAAAAABACrVlIpqSxIVbJSCs5NLCpxyUxML0rM9SxJzVXSUfJMUbLKK83J0VFyysxLycxLdy/KLy0oVrKKjq0FALpUkis5AAAA"/>
          <p:cNvSpPr/>
          <p:nvPr/>
        </p:nvSpPr>
        <p:spPr>
          <a:xfrm>
            <a:off x="6814131" y="1990893"/>
            <a:ext cx="842366" cy="842366"/>
          </a:xfrm>
          <a:prstGeom prst="rect">
            <a:avLst/>
          </a:prstGeom>
          <a:solidFill>
            <a:srgbClr val="FF9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 descr="OQAAAB+LCAAAAAAABACrVlIpqSxIVbJSCs5NLCpxyUxML0rM9SxJzVXSUfJMUbLKK83J0VFyysxLycxLdy/KLy0oVrKKjq0FALpUkis5AAAA"/>
          <p:cNvSpPr txBox="1"/>
          <p:nvPr/>
        </p:nvSpPr>
        <p:spPr>
          <a:xfrm>
            <a:off x="7739462" y="2685723"/>
            <a:ext cx="290924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68</a:t>
            </a:r>
            <a:r>
              <a:rPr lang="en-US" altLang="zh-CN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 descr="OQAAAB+LCAAAAAAABACrVlIpqSxIVbJSCs5NLCpxyUxML0rM9SxJzVXSUfJMUbLKK83J0VFyysxLycxLdy/KLy0oVrKKjq0FALpUkis5AAAA"/>
          <p:cNvSpPr txBox="1"/>
          <p:nvPr/>
        </p:nvSpPr>
        <p:spPr>
          <a:xfrm>
            <a:off x="7776601" y="4316938"/>
            <a:ext cx="3248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forth year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 descr="OQAAAB+LCAAAAAAABACrVlIpqSxIVbJSCs5NLCpxyUxML0rM9SxJzVXSUfJMUbLKK83J0VFyysxLycxLdy/KLy0oVrKKjq0FALpUkis5AAAA"/>
          <p:cNvSpPr txBox="1"/>
          <p:nvPr/>
        </p:nvSpPr>
        <p:spPr>
          <a:xfrm>
            <a:off x="1344363" y="2273811"/>
            <a:ext cx="5039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 descr="OQAAAB+LCAAAAAAABACrVlIpqSxIVbJSCs5NLCpxyUxML0rM9SxJzVXSUfJMUbLKK83J0VFyysxLycxLdy/KLy0oVrKKjq0FALpUkis5AAAA"/>
          <p:cNvCxnSpPr/>
          <p:nvPr/>
        </p:nvCxnSpPr>
        <p:spPr>
          <a:xfrm>
            <a:off x="1439186" y="2968573"/>
            <a:ext cx="177314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5" grpId="0"/>
      <p:bldP spid="28" grpId="0"/>
      <p:bldP spid="29" grpId="0"/>
      <p:bldP spid="3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257" y="527460"/>
            <a:ext cx="11416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FOUR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1123689" y="2169165"/>
            <a:ext cx="2420434" cy="330516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974028" y="1786225"/>
            <a:ext cx="748330" cy="748330"/>
          </a:xfrm>
          <a:prstGeom prst="ellipse">
            <a:avLst/>
          </a:prstGeom>
          <a:solidFill>
            <a:srgbClr val="FF940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997830" y="1909247"/>
            <a:ext cx="767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885783" y="2169165"/>
            <a:ext cx="2420434" cy="330516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5740398" y="1851286"/>
            <a:ext cx="748330" cy="748330"/>
          </a:xfrm>
          <a:prstGeom prst="ellipse">
            <a:avLst/>
          </a:prstGeom>
          <a:solidFill>
            <a:srgbClr val="FF940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748823" y="1949780"/>
            <a:ext cx="767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499155" y="2169165"/>
            <a:ext cx="2420434" cy="330516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9335207" y="1893694"/>
            <a:ext cx="748330" cy="748330"/>
          </a:xfrm>
          <a:prstGeom prst="ellipse">
            <a:avLst/>
          </a:prstGeom>
          <a:solidFill>
            <a:srgbClr val="FF940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349494" y="1959740"/>
            <a:ext cx="767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25084" y="3219806"/>
            <a:ext cx="1617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324135" y="3808530"/>
            <a:ext cx="2019538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338904" y="3219003"/>
            <a:ext cx="1617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37955" y="3807727"/>
            <a:ext cx="2019538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951775" y="3219003"/>
            <a:ext cx="1617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750826" y="3807727"/>
            <a:ext cx="2019538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2" grpId="0" animBg="1"/>
      <p:bldP spid="23" grpId="0" animBg="1"/>
      <p:bldP spid="24" grpId="0"/>
      <p:bldP spid="25" grpId="0" animBg="1"/>
      <p:bldP spid="26" grpId="0" animBg="1"/>
      <p:bldP spid="27" grpId="0"/>
      <p:bldP spid="28" grpId="0" animBg="1"/>
      <p:bldP spid="29" grpId="0" animBg="1"/>
      <p:bldP spid="30" grpId="0"/>
      <p:bldP spid="31" grpId="0"/>
      <p:bldP spid="32" grpId="0"/>
      <p:bldP spid="34" grpId="0"/>
      <p:bldP spid="35" grpId="0"/>
      <p:bldP spid="37" grpId="0"/>
      <p:bldP spid="3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椭圆 25"/>
          <p:cNvSpPr/>
          <p:nvPr/>
        </p:nvSpPr>
        <p:spPr>
          <a:xfrm>
            <a:off x="11884500" y="5637642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1884500" y="5927009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11884500" y="6216376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340506" y="2510239"/>
            <a:ext cx="7851494" cy="923330"/>
          </a:xfrm>
          <a:prstGeom prst="rect">
            <a:avLst/>
          </a:prstGeom>
          <a:solidFill>
            <a:srgbClr val="10746A"/>
          </a:solidFill>
        </p:spPr>
        <p:txBody>
          <a:bodyPr wrap="square" rtlCol="0">
            <a:spAutoFit/>
          </a:bodyPr>
          <a:lstStyle/>
          <a:p>
            <a:endParaRPr lang="zh-CN" altLang="en-US" sz="54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633952" y="1337174"/>
            <a:ext cx="931164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THANKS</a:t>
            </a:r>
            <a:endParaRPr lang="zh-CN" altLang="en-US" sz="13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820724" y="3942932"/>
            <a:ext cx="337127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9082049" y="3939418"/>
            <a:ext cx="3961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思源宋体 CN Heavy" panose="02020900000000000000" pitchFamily="18" charset="-122"/>
                <a:ea typeface="思源宋体 CN Heavy" panose="02020900000000000000" pitchFamily="18" charset="-122"/>
                <a:cs typeface="Arial" panose="020B0604020202020204" pitchFamily="34" charset="0"/>
              </a:rPr>
              <a:t>汇报人：芒果包</a:t>
            </a:r>
            <a:endParaRPr lang="en-US" altLang="zh-CN" sz="2800" b="1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Arial" panose="020B0604020202020204" pitchFamily="34" charset="0"/>
            </a:endParaRPr>
          </a:p>
        </p:txBody>
      </p:sp>
      <p:grpSp>
        <p:nvGrpSpPr>
          <p:cNvPr id="59" name="PA_组合 21"/>
          <p:cNvGrpSpPr/>
          <p:nvPr>
            <p:custDataLst>
              <p:tags r:id="rId2"/>
            </p:custDataLst>
          </p:nvPr>
        </p:nvGrpSpPr>
        <p:grpSpPr>
          <a:xfrm>
            <a:off x="10714277" y="-311193"/>
            <a:ext cx="992949" cy="1205016"/>
            <a:chOff x="6493435" y="3390472"/>
            <a:chExt cx="2441407" cy="2632504"/>
          </a:xfrm>
          <a:solidFill>
            <a:schemeClr val="bg1"/>
          </a:solidFill>
        </p:grpSpPr>
        <p:sp>
          <p:nvSpPr>
            <p:cNvPr id="6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7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7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 r="49701"/>
          <a:stretch>
            <a:fillRect/>
          </a:stretch>
        </p:blipFill>
        <p:spPr>
          <a:xfrm>
            <a:off x="0" y="0"/>
            <a:ext cx="6132513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906484" y="1456135"/>
            <a:ext cx="4226029" cy="401875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6582728" y="3289179"/>
            <a:ext cx="20088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PA_组合 21"/>
          <p:cNvGrpSpPr/>
          <p:nvPr>
            <p:custDataLst>
              <p:tags r:id="rId2"/>
            </p:custDataLst>
          </p:nvPr>
        </p:nvGrpSpPr>
        <p:grpSpPr>
          <a:xfrm>
            <a:off x="10714277" y="-311193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9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5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2476500" y="1865313"/>
            <a:ext cx="3656013" cy="32003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163887" y="2300389"/>
            <a:ext cx="3018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blipFill>
                  <a:blip r:embed="rId3"/>
                  <a:stretch>
                    <a:fillRect/>
                  </a:stretch>
                </a:blipFill>
                <a:latin typeface="Arial Black" panose="020B0A04020102020204" pitchFamily="34" charset="0"/>
              </a:rPr>
              <a:t>PART  </a:t>
            </a:r>
            <a:endParaRPr lang="en-US" altLang="zh-CN" sz="7200" b="1" dirty="0">
              <a:blipFill>
                <a:blip r:embed="rId3"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  <a:p>
            <a:r>
              <a:rPr lang="en-US" altLang="zh-CN" sz="7200" b="1" dirty="0">
                <a:blipFill>
                  <a:blip r:embed="rId3"/>
                  <a:stretch>
                    <a:fillRect/>
                  </a:stretch>
                </a:blipFill>
                <a:latin typeface="Arial Black" panose="020B0A04020102020204" pitchFamily="34" charset="0"/>
              </a:rPr>
              <a:t>ONE</a:t>
            </a:r>
            <a:endParaRPr lang="zh-CN" altLang="en-US" sz="7200" b="1" dirty="0">
              <a:blipFill>
                <a:blip r:embed="rId3"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582728" y="3466071"/>
            <a:ext cx="5609272" cy="1412111"/>
          </a:xfrm>
          <a:prstGeom prst="rect">
            <a:avLst/>
          </a:prstGeom>
          <a:solidFill>
            <a:srgbClr val="107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632741" y="3503280"/>
            <a:ext cx="4638943" cy="142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</a:t>
            </a:r>
            <a:endParaRPr lang="en-US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458526" y="2341169"/>
            <a:ext cx="4638943" cy="825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年度工作总结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0">
        <p15:prstTrans prst="crush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3" grpId="0" animBg="1"/>
      <p:bldP spid="6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0_裁图1"/>
          <p:cNvPicPr>
            <a:picLocks noChangeAspect="1"/>
          </p:cNvPicPr>
          <p:nvPr/>
        </p:nvPicPr>
        <p:blipFill rotWithShape="1">
          <a:blip r:embed="rId1"/>
          <a:srcRect l="2148" r="66667"/>
          <a:stretch>
            <a:fillRect/>
          </a:stretch>
        </p:blipFill>
        <p:spPr>
          <a:xfrm>
            <a:off x="3111798" y="1653364"/>
            <a:ext cx="2652202" cy="3078747"/>
          </a:xfrm>
          <a:prstGeom prst="rect">
            <a:avLst/>
          </a:prstGeom>
        </p:spPr>
      </p:pic>
      <p:pic>
        <p:nvPicPr>
          <p:cNvPr id="34" name="Picture 30_裁图2"/>
          <p:cNvPicPr>
            <a:picLocks noChangeAspect="1"/>
          </p:cNvPicPr>
          <p:nvPr/>
        </p:nvPicPr>
        <p:blipFill>
          <a:blip r:embed="rId1"/>
          <a:srcRect l="33333" r="33333"/>
          <a:stretch>
            <a:fillRect/>
          </a:stretch>
        </p:blipFill>
        <p:spPr>
          <a:xfrm>
            <a:off x="5866681" y="1653364"/>
            <a:ext cx="2834901" cy="3078747"/>
          </a:xfrm>
          <a:prstGeom prst="rect">
            <a:avLst/>
          </a:prstGeom>
        </p:spPr>
      </p:pic>
      <p:pic>
        <p:nvPicPr>
          <p:cNvPr id="35" name="Picture 30_裁图3"/>
          <p:cNvPicPr>
            <a:picLocks noChangeAspect="1"/>
          </p:cNvPicPr>
          <p:nvPr/>
        </p:nvPicPr>
        <p:blipFill>
          <a:blip r:embed="rId1"/>
          <a:srcRect l="66667"/>
          <a:stretch>
            <a:fillRect/>
          </a:stretch>
        </p:blipFill>
        <p:spPr>
          <a:xfrm>
            <a:off x="8804263" y="1653364"/>
            <a:ext cx="2834886" cy="3078747"/>
          </a:xfrm>
          <a:prstGeom prst="rect">
            <a:avLst/>
          </a:prstGeom>
        </p:spPr>
      </p:pic>
      <p:pic>
        <p:nvPicPr>
          <p:cNvPr id="31" name="图片 30" descr="图片包含 峡谷, 山谷, 文字, 自然&#10;&#10;自动生成的说明" hidden="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7" t="28048" r="547" b="17670"/>
          <a:stretch>
            <a:fillRect/>
          </a:stretch>
        </p:blipFill>
        <p:spPr>
          <a:xfrm>
            <a:off x="3136169" y="1636548"/>
            <a:ext cx="8502980" cy="3077063"/>
          </a:xfrm>
          <a:prstGeom prst="rect">
            <a:avLst/>
          </a:prstGeom>
        </p:spPr>
      </p:pic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1" y="481294"/>
            <a:ext cx="10438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ONE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3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827033" y="4039565"/>
            <a:ext cx="4522559" cy="2082536"/>
          </a:xfrm>
          <a:prstGeom prst="rect">
            <a:avLst/>
          </a:prstGeom>
          <a:solidFill>
            <a:srgbClr val="107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087347" y="4412048"/>
            <a:ext cx="4001932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</a:t>
            </a:r>
            <a:endParaRPr lang="en-US" altLang="zh-CN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6" name="直线连接符 11"/>
          <p:cNvCxnSpPr/>
          <p:nvPr/>
        </p:nvCxnSpPr>
        <p:spPr>
          <a:xfrm>
            <a:off x="1177258" y="4251528"/>
            <a:ext cx="25988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009022" y="5080833"/>
            <a:ext cx="5699857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 descr="OQAAAB+LCAAAAAAABACrVlIpqSxIVbJSCs5NLCpxyUxML0rM9SxJzVXSUfJMUbLKK83J0VFyysxLycxLdy/KLy0oVrKKjq0FALpUkis5AAA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33" y="2604541"/>
            <a:ext cx="4389568" cy="1142421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203094" y="2781793"/>
            <a:ext cx="46125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entury Gothic" panose="020B0502020202020204" charset="0"/>
              </a:rPr>
              <a:t>添加标题文字</a:t>
            </a:r>
            <a:endParaRPr kumimoji="1"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Century Gothic" panose="020B0502020202020204" charset="0"/>
            </a:endParaRPr>
          </a:p>
        </p:txBody>
      </p: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3" grpId="0" animBg="1"/>
      <p:bldP spid="25" grpId="0"/>
      <p:bldP spid="27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1" y="481294"/>
            <a:ext cx="10438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ONE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25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6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7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8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9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30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1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3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4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5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6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pic>
        <p:nvPicPr>
          <p:cNvPr id="37" name="图片 36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sp>
        <p:nvSpPr>
          <p:cNvPr id="38" name="TextBox 1"/>
          <p:cNvSpPr txBox="1">
            <a:spLocks noChangeArrowheads="1"/>
          </p:cNvSpPr>
          <p:nvPr/>
        </p:nvSpPr>
        <p:spPr bwMode="auto">
          <a:xfrm>
            <a:off x="1658908" y="5417706"/>
            <a:ext cx="1083399" cy="31140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5257" tIns="52629" rIns="105257" bIns="52629">
            <a:spAutoFit/>
          </a:bodyPr>
          <a:lstStyle/>
          <a:p>
            <a:pPr algn="ctr" defTabSz="1050925"/>
            <a:r>
              <a:rPr lang="zh-CN" altLang="en-US" sz="1335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收入来源一</a:t>
            </a:r>
            <a:endParaRPr lang="zh-CN" altLang="en-US" sz="1335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2"/>
          <p:cNvSpPr txBox="1">
            <a:spLocks noChangeArrowheads="1"/>
          </p:cNvSpPr>
          <p:nvPr/>
        </p:nvSpPr>
        <p:spPr bwMode="auto">
          <a:xfrm>
            <a:off x="1272543" y="4715670"/>
            <a:ext cx="239110" cy="16401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just" defTabSz="1050925"/>
            <a:r>
              <a:rPr lang="en-US" altLang="zh-CN" sz="106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endParaRPr lang="zh-CN" altLang="en-US" sz="106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3"/>
          <p:cNvSpPr txBox="1">
            <a:spLocks noChangeArrowheads="1"/>
          </p:cNvSpPr>
          <p:nvPr/>
        </p:nvSpPr>
        <p:spPr bwMode="auto">
          <a:xfrm>
            <a:off x="2896776" y="5417706"/>
            <a:ext cx="1083399" cy="31140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5257" tIns="52629" rIns="105257" bIns="52629">
            <a:spAutoFit/>
          </a:bodyPr>
          <a:lstStyle/>
          <a:p>
            <a:pPr algn="ctr" defTabSz="1050925"/>
            <a:r>
              <a:rPr lang="zh-CN" altLang="en-US" sz="133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收入来源二</a:t>
            </a:r>
            <a:endParaRPr lang="zh-CN" altLang="en-US" sz="13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4"/>
          <p:cNvSpPr txBox="1">
            <a:spLocks noChangeArrowheads="1"/>
          </p:cNvSpPr>
          <p:nvPr/>
        </p:nvSpPr>
        <p:spPr bwMode="auto">
          <a:xfrm>
            <a:off x="4119832" y="5417706"/>
            <a:ext cx="1087631" cy="31140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5257" tIns="52629" rIns="105257" bIns="52629">
            <a:spAutoFit/>
          </a:bodyPr>
          <a:lstStyle/>
          <a:p>
            <a:pPr algn="ctr" defTabSz="1050925"/>
            <a:r>
              <a:rPr lang="zh-CN" altLang="en-US" sz="133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收入来源三</a:t>
            </a:r>
            <a:endParaRPr lang="zh-CN" altLang="en-US" sz="13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5"/>
          <p:cNvSpPr txBox="1">
            <a:spLocks noChangeArrowheads="1"/>
          </p:cNvSpPr>
          <p:nvPr/>
        </p:nvSpPr>
        <p:spPr bwMode="auto">
          <a:xfrm>
            <a:off x="5345004" y="5417706"/>
            <a:ext cx="1083399" cy="31140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5257" tIns="52629" rIns="105257" bIns="52629">
            <a:spAutoFit/>
          </a:bodyPr>
          <a:lstStyle/>
          <a:p>
            <a:pPr algn="ctr" defTabSz="1050925"/>
            <a:r>
              <a:rPr lang="zh-CN" altLang="en-US" sz="133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收入来源四</a:t>
            </a:r>
            <a:endParaRPr lang="zh-CN" altLang="en-US" sz="13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Box 6"/>
          <p:cNvSpPr txBox="1">
            <a:spLocks noChangeArrowheads="1"/>
          </p:cNvSpPr>
          <p:nvPr/>
        </p:nvSpPr>
        <p:spPr bwMode="auto">
          <a:xfrm>
            <a:off x="1272543" y="4300876"/>
            <a:ext cx="239110" cy="16401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just" defTabSz="1050925"/>
            <a:r>
              <a:rPr lang="en-US" altLang="zh-CN" sz="106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zh-CN" altLang="en-US" sz="106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Box 7"/>
          <p:cNvSpPr txBox="1">
            <a:spLocks noChangeArrowheads="1"/>
          </p:cNvSpPr>
          <p:nvPr/>
        </p:nvSpPr>
        <p:spPr bwMode="auto">
          <a:xfrm>
            <a:off x="1272543" y="3888199"/>
            <a:ext cx="239110" cy="16401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just" defTabSz="1050925"/>
            <a:r>
              <a:rPr lang="en-US" altLang="zh-CN" sz="106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</a:t>
            </a:r>
            <a:endParaRPr lang="zh-CN" altLang="en-US" sz="106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8"/>
          <p:cNvSpPr txBox="1">
            <a:spLocks noChangeArrowheads="1"/>
          </p:cNvSpPr>
          <p:nvPr/>
        </p:nvSpPr>
        <p:spPr bwMode="auto">
          <a:xfrm>
            <a:off x="1272543" y="3475519"/>
            <a:ext cx="239110" cy="16401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just" defTabSz="1050925"/>
            <a:r>
              <a:rPr lang="en-US" altLang="zh-CN" sz="106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400</a:t>
            </a:r>
            <a:endParaRPr lang="zh-CN" altLang="en-US" sz="106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9"/>
          <p:cNvSpPr txBox="1">
            <a:spLocks noChangeArrowheads="1"/>
          </p:cNvSpPr>
          <p:nvPr/>
        </p:nvSpPr>
        <p:spPr bwMode="auto">
          <a:xfrm>
            <a:off x="1272543" y="3064959"/>
            <a:ext cx="239110" cy="16401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just" defTabSz="1050925"/>
            <a:r>
              <a:rPr lang="en-US" altLang="zh-CN" sz="106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endParaRPr lang="zh-CN" altLang="en-US" sz="106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10"/>
          <p:cNvSpPr txBox="1">
            <a:spLocks noChangeArrowheads="1"/>
          </p:cNvSpPr>
          <p:nvPr/>
        </p:nvSpPr>
        <p:spPr bwMode="auto">
          <a:xfrm>
            <a:off x="1272543" y="2650163"/>
            <a:ext cx="239110" cy="16401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just" defTabSz="1050925"/>
            <a:r>
              <a:rPr lang="en-US" altLang="zh-CN" sz="106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600</a:t>
            </a:r>
            <a:endParaRPr lang="zh-CN" altLang="en-US" sz="106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11"/>
          <p:cNvSpPr txBox="1">
            <a:spLocks noChangeArrowheads="1"/>
          </p:cNvSpPr>
          <p:nvPr/>
        </p:nvSpPr>
        <p:spPr bwMode="auto">
          <a:xfrm>
            <a:off x="1272543" y="2231135"/>
            <a:ext cx="239110" cy="16401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just" defTabSz="1050925"/>
            <a:r>
              <a:rPr lang="en-US" altLang="zh-CN" sz="1065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700</a:t>
            </a:r>
            <a:endParaRPr lang="zh-CN" altLang="en-US" sz="1065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" name="组合 12"/>
          <p:cNvGrpSpPr/>
          <p:nvPr/>
        </p:nvGrpSpPr>
        <p:grpSpPr bwMode="auto">
          <a:xfrm>
            <a:off x="1589945" y="1903108"/>
            <a:ext cx="4919732" cy="3303543"/>
            <a:chOff x="1126939" y="1350372"/>
            <a:chExt cx="4464496" cy="2952328"/>
          </a:xfrm>
        </p:grpSpPr>
        <p:cxnSp>
          <p:nvCxnSpPr>
            <p:cNvPr id="50" name="直接连接符 49"/>
            <p:cNvCxnSpPr/>
            <p:nvPr/>
          </p:nvCxnSpPr>
          <p:spPr>
            <a:xfrm>
              <a:off x="1126939" y="4302700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1126939" y="3933896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126939" y="3565091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1126939" y="3194395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126939" y="2825591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126939" y="2458677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1126939" y="2089872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1126939" y="1719176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1126939" y="1350372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22"/>
          <p:cNvSpPr txBox="1">
            <a:spLocks noChangeArrowheads="1"/>
          </p:cNvSpPr>
          <p:nvPr/>
        </p:nvSpPr>
        <p:spPr bwMode="auto">
          <a:xfrm>
            <a:off x="1272543" y="1824805"/>
            <a:ext cx="239110" cy="16401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just" defTabSz="1050925"/>
            <a:r>
              <a:rPr lang="en-US" altLang="zh-CN" sz="106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</a:t>
            </a:r>
            <a:endParaRPr lang="zh-CN" altLang="en-US" sz="106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TextBox 23"/>
          <p:cNvSpPr txBox="1">
            <a:spLocks noChangeArrowheads="1"/>
          </p:cNvSpPr>
          <p:nvPr/>
        </p:nvSpPr>
        <p:spPr bwMode="auto">
          <a:xfrm>
            <a:off x="1272543" y="5130463"/>
            <a:ext cx="239110" cy="16401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just" defTabSz="1050925"/>
            <a:r>
              <a:rPr lang="en-US" altLang="zh-CN" sz="1065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zh-CN" altLang="en-US" sz="106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/>
          <p:cNvSpPr>
            <a:spLocks noChangeArrowheads="1"/>
          </p:cNvSpPr>
          <p:nvPr/>
        </p:nvSpPr>
        <p:spPr bwMode="auto">
          <a:xfrm>
            <a:off x="1877724" y="2315788"/>
            <a:ext cx="713097" cy="2890865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algn="ctr">
            <a:noFill/>
            <a:miter lim="800000"/>
          </a:ln>
        </p:spPr>
        <p:txBody>
          <a:bodyPr lIns="105257" tIns="52629" rIns="105257" bIns="52629" anchor="ctr"/>
          <a:lstStyle/>
          <a:p>
            <a:pPr algn="ctr" defTabSz="1050925"/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/>
          <p:cNvSpPr>
            <a:spLocks noChangeArrowheads="1"/>
          </p:cNvSpPr>
          <p:nvPr/>
        </p:nvSpPr>
        <p:spPr bwMode="auto">
          <a:xfrm>
            <a:off x="1877724" y="2518954"/>
            <a:ext cx="713097" cy="2687700"/>
          </a:xfrm>
          <a:prstGeom prst="rect">
            <a:avLst/>
          </a:prstGeom>
          <a:solidFill>
            <a:srgbClr val="10746A"/>
          </a:solidFill>
          <a:ln w="25400" algn="ctr">
            <a:noFill/>
            <a:miter lim="800000"/>
          </a:ln>
          <a:effectLst>
            <a:outerShdw dist="101600" dir="8400003" sx="105000" sy="105000" algn="tr" rotWithShape="0">
              <a:srgbClr val="000000">
                <a:alpha val="39998"/>
              </a:srgbClr>
            </a:outerShdw>
          </a:effectLst>
        </p:spPr>
        <p:txBody>
          <a:bodyPr lIns="105257" tIns="52629" rIns="105257" bIns="52629" anchor="ctr"/>
          <a:lstStyle/>
          <a:p>
            <a:pPr algn="ctr" defTabSz="1050925">
              <a:defRPr/>
            </a:pPr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>
            <a:spLocks noChangeArrowheads="1"/>
          </p:cNvSpPr>
          <p:nvPr/>
        </p:nvSpPr>
        <p:spPr bwMode="auto">
          <a:xfrm>
            <a:off x="3092318" y="3143260"/>
            <a:ext cx="715213" cy="2063391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algn="ctr">
            <a:noFill/>
            <a:miter lim="800000"/>
          </a:ln>
        </p:spPr>
        <p:txBody>
          <a:bodyPr lIns="105257" tIns="52629" rIns="105257" bIns="52629" anchor="ctr"/>
          <a:lstStyle/>
          <a:p>
            <a:pPr algn="ctr" defTabSz="1050925"/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>
            <a:spLocks noChangeArrowheads="1"/>
          </p:cNvSpPr>
          <p:nvPr/>
        </p:nvSpPr>
        <p:spPr bwMode="auto">
          <a:xfrm>
            <a:off x="3092318" y="3475518"/>
            <a:ext cx="715213" cy="1731134"/>
          </a:xfrm>
          <a:prstGeom prst="rect">
            <a:avLst/>
          </a:prstGeom>
          <a:solidFill>
            <a:srgbClr val="FF9409"/>
          </a:solidFill>
          <a:ln w="25400" algn="ctr">
            <a:noFill/>
            <a:miter lim="800000"/>
          </a:ln>
          <a:effectLst>
            <a:outerShdw dist="101600" dir="8400003" sx="105000" sy="105000" algn="tr" rotWithShape="0">
              <a:srgbClr val="000000">
                <a:alpha val="39998"/>
              </a:srgbClr>
            </a:outerShdw>
          </a:effectLst>
        </p:spPr>
        <p:txBody>
          <a:bodyPr lIns="105257" tIns="52629" rIns="105257" bIns="52629" anchor="ctr"/>
          <a:lstStyle/>
          <a:p>
            <a:pPr algn="ctr" defTabSz="1050925">
              <a:defRPr/>
            </a:pPr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>
            <a:spLocks noChangeArrowheads="1"/>
          </p:cNvSpPr>
          <p:nvPr/>
        </p:nvSpPr>
        <p:spPr bwMode="auto">
          <a:xfrm>
            <a:off x="4317489" y="3761221"/>
            <a:ext cx="713096" cy="1445433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algn="ctr">
            <a:noFill/>
            <a:miter lim="800000"/>
          </a:ln>
        </p:spPr>
        <p:txBody>
          <a:bodyPr lIns="105257" tIns="52629" rIns="105257" bIns="52629" anchor="ctr"/>
          <a:lstStyle/>
          <a:p>
            <a:pPr algn="ctr" defTabSz="1050925"/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4317489" y="4300874"/>
            <a:ext cx="713096" cy="905776"/>
          </a:xfrm>
          <a:prstGeom prst="rect">
            <a:avLst/>
          </a:prstGeom>
          <a:solidFill>
            <a:srgbClr val="10746A"/>
          </a:solidFill>
          <a:ln w="25400" algn="ctr">
            <a:noFill/>
            <a:miter lim="800000"/>
          </a:ln>
          <a:effectLst>
            <a:outerShdw dist="101600" dir="8400003" sx="105000" sy="105000" algn="tr" rotWithShape="0">
              <a:srgbClr val="000000">
                <a:alpha val="39998"/>
              </a:srgbClr>
            </a:outerShdw>
          </a:effectLst>
        </p:spPr>
        <p:txBody>
          <a:bodyPr lIns="105257" tIns="52629" rIns="105257" bIns="52629" anchor="ctr"/>
          <a:lstStyle/>
          <a:p>
            <a:pPr algn="ctr" defTabSz="1050925">
              <a:defRPr/>
            </a:pPr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矩形 66"/>
          <p:cNvSpPr>
            <a:spLocks noChangeArrowheads="1"/>
          </p:cNvSpPr>
          <p:nvPr/>
        </p:nvSpPr>
        <p:spPr bwMode="auto">
          <a:xfrm>
            <a:off x="5544777" y="3966501"/>
            <a:ext cx="713096" cy="1240151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algn="ctr">
            <a:noFill/>
            <a:miter lim="800000"/>
          </a:ln>
        </p:spPr>
        <p:txBody>
          <a:bodyPr lIns="105257" tIns="52629" rIns="105257" bIns="52629" anchor="ctr"/>
          <a:lstStyle/>
          <a:p>
            <a:pPr algn="ctr" defTabSz="1050925"/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67"/>
          <p:cNvSpPr>
            <a:spLocks noChangeArrowheads="1"/>
          </p:cNvSpPr>
          <p:nvPr/>
        </p:nvSpPr>
        <p:spPr bwMode="auto">
          <a:xfrm>
            <a:off x="5544777" y="4235271"/>
            <a:ext cx="713096" cy="971380"/>
          </a:xfrm>
          <a:prstGeom prst="rect">
            <a:avLst/>
          </a:prstGeom>
          <a:solidFill>
            <a:srgbClr val="FF9409"/>
          </a:solidFill>
          <a:ln w="25400" algn="ctr">
            <a:noFill/>
            <a:miter lim="800000"/>
          </a:ln>
          <a:effectLst>
            <a:outerShdw dist="101600" dir="8400003" sx="105000" sy="105000" algn="tr" rotWithShape="0">
              <a:srgbClr val="000000">
                <a:alpha val="39998"/>
              </a:srgbClr>
            </a:outerShdw>
          </a:effectLst>
        </p:spPr>
        <p:txBody>
          <a:bodyPr lIns="105257" tIns="52629" rIns="105257" bIns="52629" anchor="ctr"/>
          <a:lstStyle/>
          <a:p>
            <a:pPr algn="ctr" defTabSz="1050925">
              <a:defRPr/>
            </a:pPr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TextBox 34"/>
          <p:cNvSpPr txBox="1">
            <a:spLocks noChangeArrowheads="1"/>
          </p:cNvSpPr>
          <p:nvPr/>
        </p:nvSpPr>
        <p:spPr bwMode="auto">
          <a:xfrm>
            <a:off x="6992135" y="4375032"/>
            <a:ext cx="2507477" cy="53309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defTabSz="1050925"/>
            <a:r>
              <a:rPr lang="en-US" altLang="zh-CN" sz="3465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18,500,000</a:t>
            </a:r>
            <a:endParaRPr lang="zh-CN" altLang="en-US" sz="3465" b="1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TextBox 38"/>
          <p:cNvSpPr txBox="1">
            <a:spLocks noChangeArrowheads="1"/>
          </p:cNvSpPr>
          <p:nvPr/>
        </p:nvSpPr>
        <p:spPr bwMode="auto">
          <a:xfrm>
            <a:off x="7011174" y="5223640"/>
            <a:ext cx="698284" cy="26667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defTabSz="1050925"/>
            <a:r>
              <a:rPr lang="zh-CN" altLang="en-US" sz="1735" b="1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毛利润</a:t>
            </a:r>
            <a:endParaRPr lang="zh-CN" altLang="en-US" sz="1735" b="1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TextBox 39"/>
          <p:cNvSpPr txBox="1">
            <a:spLocks noChangeArrowheads="1"/>
          </p:cNvSpPr>
          <p:nvPr/>
        </p:nvSpPr>
        <p:spPr bwMode="auto">
          <a:xfrm>
            <a:off x="8325624" y="5227806"/>
            <a:ext cx="698284" cy="26667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defTabSz="1050925"/>
            <a:r>
              <a:rPr lang="zh-CN" altLang="en-US" sz="1735" b="1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纯利润</a:t>
            </a:r>
            <a:endParaRPr lang="zh-CN" altLang="en-US" sz="1735" b="1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9"/>
          <p:cNvSpPr txBox="1">
            <a:spLocks noChangeArrowheads="1"/>
          </p:cNvSpPr>
          <p:nvPr/>
        </p:nvSpPr>
        <p:spPr bwMode="auto">
          <a:xfrm>
            <a:off x="4377383" y="3448006"/>
            <a:ext cx="612347" cy="26667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>
            <a:spAutoFit/>
          </a:bodyPr>
          <a:lstStyle/>
          <a:p>
            <a:pPr algn="ctr" defTabSz="1050925"/>
            <a:r>
              <a:rPr lang="en-US" altLang="zh-CN" sz="1735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350</a:t>
            </a:r>
            <a:r>
              <a:rPr lang="zh-CN" altLang="en-US" sz="1735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735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9"/>
          <p:cNvSpPr txBox="1">
            <a:spLocks noChangeArrowheads="1"/>
          </p:cNvSpPr>
          <p:nvPr/>
        </p:nvSpPr>
        <p:spPr bwMode="auto">
          <a:xfrm>
            <a:off x="3132013" y="2851211"/>
            <a:ext cx="631583" cy="26667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>
            <a:spAutoFit/>
          </a:bodyPr>
          <a:lstStyle/>
          <a:p>
            <a:pPr algn="ctr" defTabSz="1050925"/>
            <a:r>
              <a:rPr lang="en-US" altLang="zh-CN" sz="1735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1735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735" b="1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9"/>
          <p:cNvSpPr txBox="1">
            <a:spLocks noChangeArrowheads="1"/>
          </p:cNvSpPr>
          <p:nvPr/>
        </p:nvSpPr>
        <p:spPr bwMode="auto">
          <a:xfrm>
            <a:off x="5591974" y="3682917"/>
            <a:ext cx="612347" cy="26667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>
            <a:spAutoFit/>
          </a:bodyPr>
          <a:lstStyle/>
          <a:p>
            <a:pPr algn="ctr" defTabSz="1050925"/>
            <a:r>
              <a:rPr lang="en-US" altLang="zh-CN" sz="1735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</a:t>
            </a:r>
            <a:r>
              <a:rPr lang="zh-CN" altLang="en-US" sz="1735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735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TextBox 47"/>
          <p:cNvSpPr txBox="1">
            <a:spLocks noChangeArrowheads="1"/>
          </p:cNvSpPr>
          <p:nvPr/>
        </p:nvSpPr>
        <p:spPr bwMode="auto">
          <a:xfrm>
            <a:off x="999555" y="5312466"/>
            <a:ext cx="668685" cy="2703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5257" tIns="52629" rIns="105257" bIns="52629">
            <a:spAutoFit/>
          </a:bodyPr>
          <a:lstStyle/>
          <a:p>
            <a:pPr algn="ctr" defTabSz="1050925"/>
            <a:r>
              <a:rPr lang="zh-CN" altLang="en-US" sz="1065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（万元）</a:t>
            </a:r>
            <a:endParaRPr lang="zh-CN" altLang="en-US" sz="1065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TextBox 9"/>
          <p:cNvSpPr txBox="1">
            <a:spLocks noChangeArrowheads="1"/>
          </p:cNvSpPr>
          <p:nvPr/>
        </p:nvSpPr>
        <p:spPr bwMode="auto">
          <a:xfrm>
            <a:off x="1989815" y="2624768"/>
            <a:ext cx="488916" cy="20512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>
            <a:spAutoFit/>
          </a:bodyPr>
          <a:lstStyle/>
          <a:p>
            <a:pPr algn="ctr" defTabSz="1050925"/>
            <a:r>
              <a:rPr lang="en-US" altLang="zh-CN" sz="1335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650</a:t>
            </a:r>
            <a:r>
              <a:rPr lang="zh-CN" altLang="en-US" sz="1335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335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TextBox 9"/>
          <p:cNvSpPr txBox="1">
            <a:spLocks noChangeArrowheads="1"/>
          </p:cNvSpPr>
          <p:nvPr/>
        </p:nvSpPr>
        <p:spPr bwMode="auto">
          <a:xfrm>
            <a:off x="3202292" y="3564403"/>
            <a:ext cx="488916" cy="20512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>
            <a:spAutoFit/>
          </a:bodyPr>
          <a:lstStyle/>
          <a:p>
            <a:pPr algn="ctr" defTabSz="1050925"/>
            <a:r>
              <a:rPr lang="en-US" altLang="zh-CN" sz="1335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420</a:t>
            </a:r>
            <a:r>
              <a:rPr lang="zh-CN" altLang="en-US" sz="133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33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TextBox 9"/>
          <p:cNvSpPr txBox="1">
            <a:spLocks noChangeArrowheads="1"/>
          </p:cNvSpPr>
          <p:nvPr/>
        </p:nvSpPr>
        <p:spPr bwMode="auto">
          <a:xfrm>
            <a:off x="4429579" y="4381295"/>
            <a:ext cx="488916" cy="20512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>
            <a:spAutoFit/>
          </a:bodyPr>
          <a:lstStyle/>
          <a:p>
            <a:pPr algn="ctr" defTabSz="1050925"/>
            <a:r>
              <a:rPr lang="en-US" altLang="zh-CN" sz="1335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220</a:t>
            </a:r>
            <a:r>
              <a:rPr lang="zh-CN" altLang="en-US" sz="1335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335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TextBox 9"/>
          <p:cNvSpPr txBox="1">
            <a:spLocks noChangeArrowheads="1"/>
          </p:cNvSpPr>
          <p:nvPr/>
        </p:nvSpPr>
        <p:spPr bwMode="auto">
          <a:xfrm>
            <a:off x="5634649" y="4355899"/>
            <a:ext cx="488916" cy="20512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>
            <a:spAutoFit/>
          </a:bodyPr>
          <a:lstStyle/>
          <a:p>
            <a:pPr algn="ctr" defTabSz="1050925"/>
            <a:r>
              <a:rPr lang="en-US" altLang="zh-CN" sz="1335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240</a:t>
            </a:r>
            <a:r>
              <a:rPr lang="zh-CN" altLang="en-US" sz="1335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335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矩形 79"/>
          <p:cNvSpPr>
            <a:spLocks noChangeArrowheads="1"/>
          </p:cNvSpPr>
          <p:nvPr/>
        </p:nvSpPr>
        <p:spPr bwMode="auto">
          <a:xfrm>
            <a:off x="7709457" y="5253268"/>
            <a:ext cx="423203" cy="205281"/>
          </a:xfrm>
          <a:prstGeom prst="rect">
            <a:avLst/>
          </a:prstGeom>
          <a:solidFill>
            <a:srgbClr val="10746A"/>
          </a:solidFill>
          <a:ln w="25400" algn="ctr">
            <a:noFill/>
            <a:miter lim="800000"/>
          </a:ln>
        </p:spPr>
        <p:txBody>
          <a:bodyPr lIns="105257" tIns="52629" rIns="105257" bIns="52629" anchor="ctr"/>
          <a:lstStyle/>
          <a:p>
            <a:pPr algn="ctr" defTabSz="1050925"/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矩形 80"/>
          <p:cNvSpPr>
            <a:spLocks noChangeArrowheads="1"/>
          </p:cNvSpPr>
          <p:nvPr/>
        </p:nvSpPr>
        <p:spPr bwMode="auto">
          <a:xfrm>
            <a:off x="9023907" y="5244738"/>
            <a:ext cx="423203" cy="207397"/>
          </a:xfrm>
          <a:prstGeom prst="rect">
            <a:avLst/>
          </a:prstGeom>
          <a:solidFill>
            <a:srgbClr val="FF9409"/>
          </a:solidFill>
          <a:ln w="25400" algn="ctr">
            <a:noFill/>
            <a:miter lim="800000"/>
          </a:ln>
        </p:spPr>
        <p:txBody>
          <a:bodyPr lIns="105257" tIns="52629" rIns="105257" bIns="52629" anchor="ctr"/>
          <a:lstStyle/>
          <a:p>
            <a:pPr algn="ctr" defTabSz="1050925"/>
            <a:endParaRPr lang="zh-CN" altLang="en-US" sz="2135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TextBox 9"/>
          <p:cNvSpPr txBox="1">
            <a:spLocks noChangeArrowheads="1"/>
          </p:cNvSpPr>
          <p:nvPr/>
        </p:nvSpPr>
        <p:spPr bwMode="auto">
          <a:xfrm>
            <a:off x="1934349" y="2042784"/>
            <a:ext cx="631583" cy="26667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0" tIns="0" rIns="0" bIns="0">
            <a:spAutoFit/>
          </a:bodyPr>
          <a:lstStyle/>
          <a:p>
            <a:pPr algn="ctr" defTabSz="1050925"/>
            <a:r>
              <a:rPr lang="en-US" altLang="zh-CN" sz="1735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700</a:t>
            </a:r>
            <a:r>
              <a:rPr lang="zh-CN" altLang="en-US" sz="1735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735" b="1" dirty="0">
              <a:solidFill>
                <a:srgbClr val="10746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6" name="图片 85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7055218" y="2682933"/>
            <a:ext cx="287719" cy="276597"/>
          </a:xfrm>
          <a:prstGeom prst="rect">
            <a:avLst/>
          </a:prstGeom>
        </p:spPr>
      </p:pic>
      <p:sp>
        <p:nvSpPr>
          <p:cNvPr id="87" name="文本框 86"/>
          <p:cNvSpPr txBox="1"/>
          <p:nvPr/>
        </p:nvSpPr>
        <p:spPr>
          <a:xfrm>
            <a:off x="6959922" y="2999238"/>
            <a:ext cx="3796764" cy="8906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7419422" y="2614127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500"/>
                            </p:stCondLst>
                            <p:childTnLst>
                              <p:par>
                                <p:cTn id="9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9000"/>
                            </p:stCondLst>
                            <p:childTnLst>
                              <p:par>
                                <p:cTn id="10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5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3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450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5000"/>
                            </p:stCondLst>
                            <p:childTnLst>
                              <p:par>
                                <p:cTn id="1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5500"/>
                            </p:stCondLst>
                            <p:childTnLst>
                              <p:par>
                                <p:cTn id="1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3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6000"/>
                            </p:stCondLst>
                            <p:childTnLst>
                              <p:par>
                                <p:cTn id="1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6500"/>
                            </p:stCondLst>
                            <p:childTnLst>
                              <p:par>
                                <p:cTn id="1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7000"/>
                            </p:stCondLst>
                            <p:childTnLst>
                              <p:par>
                                <p:cTn id="1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7500"/>
                            </p:stCondLst>
                            <p:childTnLst>
                              <p:par>
                                <p:cTn id="1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8000"/>
                            </p:stCondLst>
                            <p:childTnLst>
                              <p:par>
                                <p:cTn id="1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59" grpId="0"/>
      <p:bldP spid="60" grpId="0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 animBg="1"/>
      <p:bldP spid="81" grpId="0" animBg="1"/>
      <p:bldP spid="82" grpId="0"/>
      <p:bldP spid="87" grpId="0"/>
      <p:bldP spid="8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1" y="481294"/>
            <a:ext cx="10438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ONE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pic>
        <p:nvPicPr>
          <p:cNvPr id="24" name="图片 23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7589249" y="2267841"/>
            <a:ext cx="287719" cy="276597"/>
          </a:xfrm>
          <a:prstGeom prst="rect">
            <a:avLst/>
          </a:prstGeom>
        </p:spPr>
      </p:pic>
      <p:grpSp>
        <p:nvGrpSpPr>
          <p:cNvPr id="25" name="890d95f6-e4bb-4618-85b0-8674303f57da" descr="SCQAAB+LCAAAAAAABADtmF1v2jAUhv+Lt92xyjh2KNzBULZqX1WLtk4TFykx4ClxUGKqfoj/PgcSsEMCZhJaExA3YL/HOef1yXkkXsBb8TSjoANuAzcSfeZOIje4EjQADXDlgQ6f+34D9Bj3GJ98jML5LAad3y/rMHXnJxPTH64/p0ksZ4K5/upnZ0ufyb4yzoJ5kMrgBZRL7qOy1ISrReZ5PlVlV1zQ6GH9hGaytvx+KyL5ACeMAlfIB77AxTuQboEOkbGLJNijjzKoAQartLJ80vQSAwrrTDaSMq/DWLCQbyKuXekblSkVFJsL2khlWjQSbOT6XZ9NeEB5krEsgIrRVO5+CiP2HHKh73+hYyE3P1M6S+27Zc/ycWPXj2lmwtSd0W/yMVlty4WmDLuhvivYg6bQ1ppgsa5qLUrMyMsa2snDtZcbb2SlMmXN4kWj1J4BfRSHGZpEqG4WXX1ZMct0kgPU1NMUDss7s+WfeiIXrFbzfTyOqbi7ptFIZtN70uxPOz6v2dxI8pqgTPCr7BB4QbY16iHvFcVd+uql+vRXcb+tnC1uN7Vtdl6P3mj5y9r2vejehgU3t55WH0I/jPZPq0y2tS+dYCN6QxPfMtHN5B507HbLJuhSFhfN46lUvnGcJmxhuwuy/JuLokGUnWI6iHJ6k5Zbhmw3Wne0qUK9517EJlPBaRyny6tMocnNDbfq0q5otbjj1fpv1aGDxsau4nb232unZUulJToxWiITWiIzWiKNlqi6tERnWh6JlmXtprbN/pmLVFqiqtAStdp2S4Ol47QxbBfCEtUSlqjOsDQtrtKwRCosrRODpWUCS8sMlpYGS6u6sLTOsDwSLMvaTW2b/TPXUmFpVQWWhFgkx0rHgbCQlVYtWWnVmZWmxVWZlTZWWYlPjJXYhJXYjJVYYyWuLivxmZVHYmVZu6lts3/mYpWVuCqstDFqY6zREkLSt0khLXEtaYnrTEvT4qpMS0JUWpIToyUxoSUxoyXRaEmqS0typuWRaFnWbmrb7J+5RKUleY20HExpQDPNgHHR5Z5M3ctGlTqRpZ8oMfT+Dx0JJVAOOg2t/Z59qfxpCxdFU6tOaCV1RqtpcUP5+QtEjjU6SCQAAA=="/>
          <p:cNvGrpSpPr>
            <a:grpSpLocks noChangeAspect="1"/>
          </p:cNvGrpSpPr>
          <p:nvPr/>
        </p:nvGrpSpPr>
        <p:grpSpPr>
          <a:xfrm>
            <a:off x="-309895" y="1772885"/>
            <a:ext cx="9316280" cy="4164281"/>
            <a:chOff x="1793914" y="1529003"/>
            <a:chExt cx="8322219" cy="3719946"/>
          </a:xfrm>
        </p:grpSpPr>
        <p:sp>
          <p:nvSpPr>
            <p:cNvPr id="26" name="AreaShape"/>
            <p:cNvSpPr/>
            <p:nvPr/>
          </p:nvSpPr>
          <p:spPr>
            <a:xfrm>
              <a:off x="1793914" y="1529003"/>
              <a:ext cx="8322219" cy="37199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ExtraShape"/>
            <p:cNvSpPr/>
            <p:nvPr/>
          </p:nvSpPr>
          <p:spPr>
            <a:xfrm flipH="1">
              <a:off x="2075867" y="2088391"/>
              <a:ext cx="2449321" cy="2012596"/>
            </a:xfrm>
            <a:custGeom>
              <a:avLst/>
              <a:gdLst>
                <a:gd name="connsiteX0" fmla="*/ 2287453 w 2557483"/>
                <a:gd name="connsiteY0" fmla="*/ 924722 h 2101472"/>
                <a:gd name="connsiteX1" fmla="*/ 2413467 w 2557483"/>
                <a:gd name="connsiteY1" fmla="*/ 1050736 h 2101472"/>
                <a:gd name="connsiteX2" fmla="*/ 2287453 w 2557483"/>
                <a:gd name="connsiteY2" fmla="*/ 1176750 h 2101472"/>
                <a:gd name="connsiteX3" fmla="*/ 2161439 w 2557483"/>
                <a:gd name="connsiteY3" fmla="*/ 1050736 h 2101472"/>
                <a:gd name="connsiteX4" fmla="*/ 2287453 w 2557483"/>
                <a:gd name="connsiteY4" fmla="*/ 924722 h 2101472"/>
                <a:gd name="connsiteX5" fmla="*/ 245781 w 2557483"/>
                <a:gd name="connsiteY5" fmla="*/ 179 h 2101472"/>
                <a:gd name="connsiteX6" fmla="*/ 210702 w 2557483"/>
                <a:gd name="connsiteY6" fmla="*/ 8126 h 2101472"/>
                <a:gd name="connsiteX7" fmla="*/ 3321 w 2557483"/>
                <a:gd name="connsiteY7" fmla="*/ 8126 h 2101472"/>
                <a:gd name="connsiteX8" fmla="*/ 0 w 2557483"/>
                <a:gd name="connsiteY8" fmla="*/ 861 h 2101472"/>
                <a:gd name="connsiteX9" fmla="*/ 0 w 2557483"/>
                <a:gd name="connsiteY9" fmla="*/ 8126 h 2101472"/>
                <a:gd name="connsiteX10" fmla="*/ 0 w 2557483"/>
                <a:gd name="connsiteY10" fmla="*/ 2093347 h 2101472"/>
                <a:gd name="connsiteX11" fmla="*/ 0 w 2557483"/>
                <a:gd name="connsiteY11" fmla="*/ 2100612 h 2101472"/>
                <a:gd name="connsiteX12" fmla="*/ 3345 w 2557483"/>
                <a:gd name="connsiteY12" fmla="*/ 2093347 h 2101472"/>
                <a:gd name="connsiteX13" fmla="*/ 210702 w 2557483"/>
                <a:gd name="connsiteY13" fmla="*/ 2093347 h 2101472"/>
                <a:gd name="connsiteX14" fmla="*/ 494059 w 2557483"/>
                <a:gd name="connsiteY14" fmla="*/ 1228743 h 2101472"/>
                <a:gd name="connsiteX15" fmla="*/ 1031712 w 2557483"/>
                <a:gd name="connsiteY15" fmla="*/ 1236009 h 2101472"/>
                <a:gd name="connsiteX16" fmla="*/ 2557483 w 2557483"/>
                <a:gd name="connsiteY16" fmla="*/ 1192415 h 2101472"/>
                <a:gd name="connsiteX17" fmla="*/ 2557483 w 2557483"/>
                <a:gd name="connsiteY17" fmla="*/ 1090697 h 2101472"/>
                <a:gd name="connsiteX18" fmla="*/ 2557483 w 2557483"/>
                <a:gd name="connsiteY18" fmla="*/ 1018041 h 2101472"/>
                <a:gd name="connsiteX19" fmla="*/ 2557483 w 2557483"/>
                <a:gd name="connsiteY19" fmla="*/ 909058 h 2101472"/>
                <a:gd name="connsiteX20" fmla="*/ 1031712 w 2557483"/>
                <a:gd name="connsiteY20" fmla="*/ 865464 h 2101472"/>
                <a:gd name="connsiteX21" fmla="*/ 494059 w 2557483"/>
                <a:gd name="connsiteY21" fmla="*/ 872730 h 2101472"/>
                <a:gd name="connsiteX22" fmla="*/ 245781 w 2557483"/>
                <a:gd name="connsiteY22" fmla="*/ 179 h 2101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57483" h="2101472">
                  <a:moveTo>
                    <a:pt x="2287453" y="924722"/>
                  </a:moveTo>
                  <a:cubicBezTo>
                    <a:pt x="2357049" y="924722"/>
                    <a:pt x="2413467" y="981140"/>
                    <a:pt x="2413467" y="1050736"/>
                  </a:cubicBezTo>
                  <a:cubicBezTo>
                    <a:pt x="2413467" y="1120332"/>
                    <a:pt x="2357049" y="1176750"/>
                    <a:pt x="2287453" y="1176750"/>
                  </a:cubicBezTo>
                  <a:cubicBezTo>
                    <a:pt x="2217857" y="1176750"/>
                    <a:pt x="2161439" y="1120332"/>
                    <a:pt x="2161439" y="1050736"/>
                  </a:cubicBezTo>
                  <a:cubicBezTo>
                    <a:pt x="2161439" y="981140"/>
                    <a:pt x="2217857" y="924722"/>
                    <a:pt x="2287453" y="924722"/>
                  </a:cubicBezTo>
                  <a:close/>
                  <a:moveTo>
                    <a:pt x="245781" y="179"/>
                  </a:moveTo>
                  <a:cubicBezTo>
                    <a:pt x="224325" y="-1410"/>
                    <a:pt x="210702" y="8126"/>
                    <a:pt x="210702" y="8126"/>
                  </a:cubicBezTo>
                  <a:lnTo>
                    <a:pt x="3321" y="8126"/>
                  </a:lnTo>
                  <a:lnTo>
                    <a:pt x="0" y="861"/>
                  </a:lnTo>
                  <a:lnTo>
                    <a:pt x="0" y="8126"/>
                  </a:lnTo>
                  <a:lnTo>
                    <a:pt x="0" y="2093347"/>
                  </a:lnTo>
                  <a:lnTo>
                    <a:pt x="0" y="2100612"/>
                  </a:lnTo>
                  <a:lnTo>
                    <a:pt x="3345" y="2093347"/>
                  </a:lnTo>
                  <a:lnTo>
                    <a:pt x="210702" y="2093347"/>
                  </a:lnTo>
                  <a:cubicBezTo>
                    <a:pt x="210702" y="2093347"/>
                    <a:pt x="428669" y="2245924"/>
                    <a:pt x="494059" y="1228743"/>
                  </a:cubicBezTo>
                  <a:cubicBezTo>
                    <a:pt x="494059" y="1228743"/>
                    <a:pt x="588512" y="1127025"/>
                    <a:pt x="1031712" y="1236009"/>
                  </a:cubicBezTo>
                  <a:cubicBezTo>
                    <a:pt x="1031712" y="1236009"/>
                    <a:pt x="2412172" y="1592022"/>
                    <a:pt x="2557483" y="1192415"/>
                  </a:cubicBezTo>
                  <a:lnTo>
                    <a:pt x="2557483" y="1090697"/>
                  </a:lnTo>
                  <a:lnTo>
                    <a:pt x="2557483" y="1018041"/>
                  </a:lnTo>
                  <a:lnTo>
                    <a:pt x="2557483" y="909058"/>
                  </a:lnTo>
                  <a:cubicBezTo>
                    <a:pt x="2412172" y="509451"/>
                    <a:pt x="1031712" y="865464"/>
                    <a:pt x="1031712" y="865464"/>
                  </a:cubicBezTo>
                  <a:cubicBezTo>
                    <a:pt x="588512" y="974448"/>
                    <a:pt x="494059" y="872730"/>
                    <a:pt x="494059" y="872730"/>
                  </a:cubicBezTo>
                  <a:cubicBezTo>
                    <a:pt x="445017" y="109844"/>
                    <a:pt x="310150" y="4948"/>
                    <a:pt x="245781" y="179"/>
                  </a:cubicBezTo>
                  <a:close/>
                </a:path>
              </a:pathLst>
            </a:custGeom>
            <a:solidFill>
              <a:srgbClr val="5C5B5F"/>
            </a:solidFill>
            <a:ln w="723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RelativeShape1"/>
            <p:cNvSpPr/>
            <p:nvPr/>
          </p:nvSpPr>
          <p:spPr bwMode="auto">
            <a:xfrm>
              <a:off x="4575174" y="2152697"/>
              <a:ext cx="4714300" cy="299917"/>
            </a:xfrm>
            <a:prstGeom prst="roundRect">
              <a:avLst>
                <a:gd name="adj" fmla="val 50000"/>
              </a:avLst>
            </a:prstGeom>
            <a:noFill/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ValueShape1"/>
            <p:cNvSpPr/>
            <p:nvPr/>
          </p:nvSpPr>
          <p:spPr bwMode="auto">
            <a:xfrm>
              <a:off x="4575174" y="2152697"/>
              <a:ext cx="2357150" cy="299917"/>
            </a:xfrm>
            <a:prstGeom prst="roundRect">
              <a:avLst>
                <a:gd name="adj" fmla="val 50000"/>
              </a:avLst>
            </a:prstGeom>
            <a:solidFill>
              <a:srgbClr val="10746A">
                <a:alpha val="76000"/>
              </a:srgbClr>
            </a:solidFill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RelativeShape2"/>
            <p:cNvSpPr/>
            <p:nvPr/>
          </p:nvSpPr>
          <p:spPr bwMode="auto">
            <a:xfrm>
              <a:off x="4575174" y="2561877"/>
              <a:ext cx="4714300" cy="299917"/>
            </a:xfrm>
            <a:prstGeom prst="roundRect">
              <a:avLst>
                <a:gd name="adj" fmla="val 50000"/>
              </a:avLst>
            </a:prstGeom>
            <a:noFill/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ValueShape2"/>
            <p:cNvSpPr/>
            <p:nvPr/>
          </p:nvSpPr>
          <p:spPr bwMode="auto">
            <a:xfrm>
              <a:off x="4575174" y="2561877"/>
              <a:ext cx="2687151" cy="299917"/>
            </a:xfrm>
            <a:prstGeom prst="roundRect">
              <a:avLst>
                <a:gd name="adj" fmla="val 50000"/>
              </a:avLst>
            </a:prstGeom>
            <a:solidFill>
              <a:srgbClr val="FF9409">
                <a:alpha val="76000"/>
              </a:srgbClr>
            </a:solidFill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RelativeShape3"/>
            <p:cNvSpPr/>
            <p:nvPr/>
          </p:nvSpPr>
          <p:spPr bwMode="auto">
            <a:xfrm>
              <a:off x="4575174" y="2978631"/>
              <a:ext cx="4714300" cy="299917"/>
            </a:xfrm>
            <a:prstGeom prst="roundRect">
              <a:avLst>
                <a:gd name="adj" fmla="val 50000"/>
              </a:avLst>
            </a:prstGeom>
            <a:noFill/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ValueShape3"/>
            <p:cNvSpPr/>
            <p:nvPr/>
          </p:nvSpPr>
          <p:spPr bwMode="auto">
            <a:xfrm>
              <a:off x="4575174" y="2978631"/>
              <a:ext cx="2451436" cy="299917"/>
            </a:xfrm>
            <a:prstGeom prst="roundRect">
              <a:avLst>
                <a:gd name="adj" fmla="val 50000"/>
              </a:avLst>
            </a:prstGeom>
            <a:solidFill>
              <a:srgbClr val="FFFF00">
                <a:alpha val="76000"/>
              </a:srgbClr>
            </a:solidFill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RelativeShape4"/>
            <p:cNvSpPr/>
            <p:nvPr/>
          </p:nvSpPr>
          <p:spPr bwMode="auto">
            <a:xfrm>
              <a:off x="4575174" y="3389035"/>
              <a:ext cx="4714300" cy="299917"/>
            </a:xfrm>
            <a:prstGeom prst="roundRect">
              <a:avLst>
                <a:gd name="adj" fmla="val 50000"/>
              </a:avLst>
            </a:prstGeom>
            <a:noFill/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ValueShape4"/>
            <p:cNvSpPr/>
            <p:nvPr/>
          </p:nvSpPr>
          <p:spPr bwMode="auto">
            <a:xfrm>
              <a:off x="4575174" y="3389035"/>
              <a:ext cx="3017152" cy="299917"/>
            </a:xfrm>
            <a:prstGeom prst="roundRect">
              <a:avLst>
                <a:gd name="adj" fmla="val 50000"/>
              </a:avLst>
            </a:prstGeom>
            <a:solidFill>
              <a:srgbClr val="005D65">
                <a:alpha val="76000"/>
              </a:srgbClr>
            </a:solidFill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RelativeShape5"/>
            <p:cNvSpPr/>
            <p:nvPr/>
          </p:nvSpPr>
          <p:spPr bwMode="auto">
            <a:xfrm>
              <a:off x="4575174" y="3799439"/>
              <a:ext cx="4714300" cy="299917"/>
            </a:xfrm>
            <a:prstGeom prst="roundRect">
              <a:avLst>
                <a:gd name="adj" fmla="val 50000"/>
              </a:avLst>
            </a:prstGeom>
            <a:noFill/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ValueShape5"/>
            <p:cNvSpPr/>
            <p:nvPr/>
          </p:nvSpPr>
          <p:spPr bwMode="auto">
            <a:xfrm>
              <a:off x="4575174" y="3799439"/>
              <a:ext cx="2592865" cy="299917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75000"/>
                <a:alpha val="76000"/>
              </a:schemeClr>
            </a:solidFill>
            <a:ln w="19050">
              <a:noFill/>
              <a:round/>
            </a:ln>
          </p:spPr>
          <p:txBody>
            <a:bodyPr vert="horz" wrap="none" lIns="91440" tIns="45720" rIns="91440" bIns="4572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ValueText1"/>
            <p:cNvSpPr txBox="1"/>
            <p:nvPr/>
          </p:nvSpPr>
          <p:spPr>
            <a:xfrm>
              <a:off x="7001629" y="2172709"/>
              <a:ext cx="346525" cy="259893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25000" lnSpcReduction="20000"/>
            </a:bodyPr>
            <a:lstStyle/>
            <a:p>
              <a:r>
                <a:rPr lang="en-US" altLang="zh-CN" sz="6000" b="1" dirty="0">
                  <a:solidFill>
                    <a:srgbClr val="1074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50%</a:t>
              </a:r>
              <a:endParaRPr lang="en-US" sz="6000" b="1" dirty="0">
                <a:solidFill>
                  <a:srgbClr val="10746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ValueText2"/>
            <p:cNvSpPr txBox="1"/>
            <p:nvPr/>
          </p:nvSpPr>
          <p:spPr>
            <a:xfrm>
              <a:off x="7331630" y="2581889"/>
              <a:ext cx="346525" cy="259893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25000" lnSpcReduction="20000"/>
            </a:bodyPr>
            <a:lstStyle/>
            <a:p>
              <a:r>
                <a:rPr lang="en-US" altLang="zh-CN" sz="6000" b="1" dirty="0">
                  <a:solidFill>
                    <a:srgbClr val="FF940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57%</a:t>
              </a:r>
              <a:endParaRPr lang="en-US" sz="6000" b="1" dirty="0">
                <a:solidFill>
                  <a:srgbClr val="FF940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ValueText3"/>
            <p:cNvSpPr txBox="1"/>
            <p:nvPr/>
          </p:nvSpPr>
          <p:spPr>
            <a:xfrm>
              <a:off x="7095915" y="2998643"/>
              <a:ext cx="346525" cy="259893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25000" lnSpcReduction="20000"/>
            </a:bodyPr>
            <a:lstStyle/>
            <a:p>
              <a:r>
                <a:rPr lang="en-US" altLang="zh-CN" sz="60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52%</a:t>
              </a:r>
              <a:endParaRPr 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ValueText4"/>
            <p:cNvSpPr txBox="1"/>
            <p:nvPr/>
          </p:nvSpPr>
          <p:spPr>
            <a:xfrm>
              <a:off x="7661631" y="3409047"/>
              <a:ext cx="346525" cy="259893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25000" lnSpcReduction="20000"/>
            </a:bodyPr>
            <a:lstStyle/>
            <a:p>
              <a:r>
                <a:rPr lang="en-US" altLang="zh-CN" sz="6000" b="1">
                  <a:solidFill>
                    <a:srgbClr val="005D6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64%</a:t>
              </a:r>
              <a:endParaRPr lang="en-US" sz="6000" b="1" dirty="0">
                <a:solidFill>
                  <a:srgbClr val="005D6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ValueText5"/>
            <p:cNvSpPr txBox="1"/>
            <p:nvPr/>
          </p:nvSpPr>
          <p:spPr>
            <a:xfrm>
              <a:off x="7237344" y="3819451"/>
              <a:ext cx="346525" cy="259893"/>
            </a:xfrm>
            <a:prstGeom prst="rect">
              <a:avLst/>
            </a:prstGeom>
            <a:noFill/>
          </p:spPr>
          <p:txBody>
            <a:bodyPr wrap="none" anchor="ctr" anchorCtr="0">
              <a:prstTxWarp prst="textPlain">
                <a:avLst/>
              </a:prstTxWarp>
              <a:normAutofit fontScale="25000" lnSpcReduction="20000"/>
            </a:bodyPr>
            <a:lstStyle/>
            <a:p>
              <a:r>
                <a:rPr lang="en-US" altLang="zh-CN" sz="6000" b="1">
                  <a:solidFill>
                    <a:schemeClr val="accent6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55%</a:t>
              </a:r>
              <a:endParaRPr lang="en-US" sz="60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7493953" y="2584146"/>
            <a:ext cx="379676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953453" y="2199035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7" name="图片 46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7589249" y="3763797"/>
            <a:ext cx="287719" cy="276597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7493953" y="4080102"/>
            <a:ext cx="379676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点击此处添加文字描述，文字颜色、大小、字体可根据需求进行更改。点击此处添加文字描述，文字颜色、大小、字体可根据需求进行更改。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953453" y="3694991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45" grpId="0"/>
      <p:bldP spid="46" grpId="0"/>
      <p:bldP spid="48" grpId="0"/>
      <p:bldP spid="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1" y="481294"/>
            <a:ext cx="10438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ONE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pic>
        <p:nvPicPr>
          <p:cNvPr id="25" name="图片 24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04"/>
          <a:stretch>
            <a:fillRect/>
          </a:stretch>
        </p:blipFill>
        <p:spPr>
          <a:xfrm>
            <a:off x="0" y="3655929"/>
            <a:ext cx="12192000" cy="3202073"/>
          </a:xfrm>
          <a:custGeom>
            <a:avLst/>
            <a:gdLst>
              <a:gd name="connsiteX0" fmla="*/ 6132513 w 12192000"/>
              <a:gd name="connsiteY0" fmla="*/ 0 h 3202073"/>
              <a:gd name="connsiteX1" fmla="*/ 11937051 w 12192000"/>
              <a:gd name="connsiteY1" fmla="*/ 1927337 h 3202073"/>
              <a:gd name="connsiteX2" fmla="*/ 12192000 w 12192000"/>
              <a:gd name="connsiteY2" fmla="*/ 2127688 h 3202073"/>
              <a:gd name="connsiteX3" fmla="*/ 12192000 w 12192000"/>
              <a:gd name="connsiteY3" fmla="*/ 3202073 h 3202073"/>
              <a:gd name="connsiteX4" fmla="*/ 0 w 12192000"/>
              <a:gd name="connsiteY4" fmla="*/ 3202073 h 3202073"/>
              <a:gd name="connsiteX5" fmla="*/ 0 w 12192000"/>
              <a:gd name="connsiteY5" fmla="*/ 2185075 h 3202073"/>
              <a:gd name="connsiteX6" fmla="*/ 327975 w 12192000"/>
              <a:gd name="connsiteY6" fmla="*/ 1927337 h 3202073"/>
              <a:gd name="connsiteX7" fmla="*/ 6132513 w 12192000"/>
              <a:gd name="connsiteY7" fmla="*/ 0 h 320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202073">
                <a:moveTo>
                  <a:pt x="6132513" y="0"/>
                </a:moveTo>
                <a:cubicBezTo>
                  <a:pt x="8309188" y="0"/>
                  <a:pt x="10318434" y="716846"/>
                  <a:pt x="11937051" y="1927337"/>
                </a:cubicBezTo>
                <a:lnTo>
                  <a:pt x="12192000" y="2127688"/>
                </a:lnTo>
                <a:lnTo>
                  <a:pt x="12192000" y="3202073"/>
                </a:lnTo>
                <a:lnTo>
                  <a:pt x="0" y="3202073"/>
                </a:lnTo>
                <a:lnTo>
                  <a:pt x="0" y="2185075"/>
                </a:lnTo>
                <a:lnTo>
                  <a:pt x="327975" y="1927337"/>
                </a:lnTo>
                <a:cubicBezTo>
                  <a:pt x="1946592" y="716846"/>
                  <a:pt x="3955839" y="0"/>
                  <a:pt x="6132513" y="0"/>
                </a:cubicBezTo>
                <a:close/>
              </a:path>
            </a:pathLst>
          </a:custGeom>
        </p:spPr>
      </p:pic>
      <p:sp>
        <p:nvSpPr>
          <p:cNvPr id="26" name="文本框 25"/>
          <p:cNvSpPr txBox="1"/>
          <p:nvPr/>
        </p:nvSpPr>
        <p:spPr>
          <a:xfrm>
            <a:off x="3396805" y="4836225"/>
            <a:ext cx="5471416" cy="104644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People often say that if you want to know the future, you only need to look back. I thought it was nonsense.</a:t>
            </a:r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097271" y="4374560"/>
            <a:ext cx="20704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V="1">
            <a:off x="858036" y="3169920"/>
            <a:ext cx="0" cy="2114380"/>
          </a:xfrm>
          <a:prstGeom prst="line">
            <a:avLst/>
          </a:prstGeom>
          <a:ln w="28575">
            <a:solidFill>
              <a:srgbClr val="1074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图片 29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1053557" y="2483021"/>
            <a:ext cx="287719" cy="276597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958261" y="2799326"/>
            <a:ext cx="3387867" cy="8906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417761" y="2414215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flipV="1">
            <a:off x="5264316" y="2106722"/>
            <a:ext cx="0" cy="1654959"/>
          </a:xfrm>
          <a:prstGeom prst="line">
            <a:avLst/>
          </a:prstGeom>
          <a:ln w="28575">
            <a:solidFill>
              <a:srgbClr val="1074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5433380" y="1554707"/>
            <a:ext cx="287719" cy="276597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5338084" y="1871012"/>
            <a:ext cx="3365873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点击此处添加文字描述，文字颜色、大小、字体可根据需求进行更改。点击此处添加文字描述，文字颜色、大小、字体可根据需求。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797584" y="1485901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1" name="直接连接符 40"/>
          <p:cNvCxnSpPr/>
          <p:nvPr/>
        </p:nvCxnSpPr>
        <p:spPr>
          <a:xfrm flipV="1">
            <a:off x="9103172" y="3071341"/>
            <a:ext cx="0" cy="1244619"/>
          </a:xfrm>
          <a:prstGeom prst="line">
            <a:avLst/>
          </a:prstGeom>
          <a:ln w="28575">
            <a:solidFill>
              <a:srgbClr val="1074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01" t="57262" r="29009" b="7422"/>
          <a:stretch>
            <a:fillRect/>
          </a:stretch>
        </p:blipFill>
        <p:spPr>
          <a:xfrm>
            <a:off x="9298692" y="2578431"/>
            <a:ext cx="287719" cy="276597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9203397" y="2894736"/>
            <a:ext cx="2529984" cy="8906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点击此处添加文字描述，文字颜色、大小、字体可根据需求进大小、字体可根据需求更改。</a:t>
            </a:r>
            <a:endParaRPr lang="en-US" altLang="zh-CN" sz="12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662896" y="2509625"/>
            <a:ext cx="207048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8" grpId="0"/>
      <p:bldP spid="39" grpId="0"/>
      <p:bldP spid="43" grpId="0"/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10" r="89250" b="51850"/>
          <a:stretch>
            <a:fillRect/>
          </a:stretch>
        </p:blipFill>
        <p:spPr>
          <a:xfrm>
            <a:off x="0" y="374639"/>
            <a:ext cx="1177258" cy="7365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691" y="481294"/>
            <a:ext cx="10438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ONE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43949" y="413612"/>
            <a:ext cx="2652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43949" y="805086"/>
            <a:ext cx="265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words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 descr="图片包含 峡谷, 山谷, 文字, 自然&#10;&#10;自动生成的说明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30" b="42187"/>
          <a:stretch>
            <a:fillRect/>
          </a:stretch>
        </p:blipFill>
        <p:spPr>
          <a:xfrm>
            <a:off x="0" y="6631825"/>
            <a:ext cx="12192000" cy="226175"/>
          </a:xfrm>
          <a:prstGeom prst="rect">
            <a:avLst/>
          </a:prstGeom>
        </p:spPr>
      </p:pic>
      <p:grpSp>
        <p:nvGrpSpPr>
          <p:cNvPr id="9" name="PA_组合 21"/>
          <p:cNvGrpSpPr/>
          <p:nvPr>
            <p:custDataLst>
              <p:tags r:id="rId2"/>
            </p:custDataLst>
          </p:nvPr>
        </p:nvGrpSpPr>
        <p:grpSpPr>
          <a:xfrm>
            <a:off x="10733310" y="-270341"/>
            <a:ext cx="992949" cy="1205016"/>
            <a:chOff x="6493435" y="3390472"/>
            <a:chExt cx="2441407" cy="2632504"/>
          </a:xfrm>
          <a:solidFill>
            <a:srgbClr val="10746A"/>
          </a:solidFill>
        </p:grpSpPr>
        <p:sp>
          <p:nvSpPr>
            <p:cNvPr id="10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1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36" name="矩形: 对角圆角 35"/>
          <p:cNvSpPr/>
          <p:nvPr/>
        </p:nvSpPr>
        <p:spPr>
          <a:xfrm>
            <a:off x="1931376" y="2124674"/>
            <a:ext cx="1352550" cy="1390650"/>
          </a:xfrm>
          <a:prstGeom prst="round2DiagRect">
            <a:avLst>
              <a:gd name="adj1" fmla="val 50000"/>
              <a:gd name="adj2" fmla="val 0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: 对角圆角 36"/>
          <p:cNvSpPr/>
          <p:nvPr/>
        </p:nvSpPr>
        <p:spPr>
          <a:xfrm>
            <a:off x="4407876" y="2124674"/>
            <a:ext cx="1352550" cy="139065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10746A"/>
          </a:solidFill>
          <a:ln>
            <a:solidFill>
              <a:srgbClr val="A37F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: 对角圆角 37"/>
          <p:cNvSpPr/>
          <p:nvPr/>
        </p:nvSpPr>
        <p:spPr>
          <a:xfrm>
            <a:off x="6884376" y="2124674"/>
            <a:ext cx="1352550" cy="1390650"/>
          </a:xfrm>
          <a:prstGeom prst="round2DiagRect">
            <a:avLst>
              <a:gd name="adj1" fmla="val 50000"/>
              <a:gd name="adj2" fmla="val 0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: 对角圆角 38"/>
          <p:cNvSpPr/>
          <p:nvPr/>
        </p:nvSpPr>
        <p:spPr>
          <a:xfrm>
            <a:off x="9360876" y="2124674"/>
            <a:ext cx="1352550" cy="139065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FF9409"/>
          </a:solidFill>
          <a:ln>
            <a:solidFill>
              <a:srgbClr val="A37F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图形 39" descr="发送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74169" y="2524396"/>
            <a:ext cx="707251" cy="707251"/>
          </a:xfrm>
          <a:prstGeom prst="rect">
            <a:avLst/>
          </a:prstGeom>
        </p:spPr>
      </p:pic>
      <p:pic>
        <p:nvPicPr>
          <p:cNvPr id="41" name="图形 40" descr="分享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74901" y="2524396"/>
            <a:ext cx="516751" cy="516751"/>
          </a:xfrm>
          <a:prstGeom prst="rect">
            <a:avLst/>
          </a:prstGeom>
        </p:spPr>
      </p:pic>
      <p:pic>
        <p:nvPicPr>
          <p:cNvPr id="42" name="图形 41" descr="听筒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65026" y="2524396"/>
            <a:ext cx="661295" cy="661295"/>
          </a:xfrm>
          <a:prstGeom prst="rect">
            <a:avLst/>
          </a:prstGeom>
        </p:spPr>
      </p:pic>
      <p:pic>
        <p:nvPicPr>
          <p:cNvPr id="43" name="图形 42" descr="呼叫中心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206259" y="2498549"/>
            <a:ext cx="642245" cy="642245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1731595" y="4099386"/>
            <a:ext cx="1591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550376" y="4613970"/>
            <a:ext cx="1911098" cy="824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2282175" y="4555762"/>
            <a:ext cx="40719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/>
          <p:cNvSpPr txBox="1"/>
          <p:nvPr/>
        </p:nvSpPr>
        <p:spPr>
          <a:xfrm>
            <a:off x="4323948" y="4094148"/>
            <a:ext cx="1555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128602" y="4613970"/>
            <a:ext cx="1911098" cy="827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49" name="直接连接符 48"/>
          <p:cNvCxnSpPr/>
          <p:nvPr/>
        </p:nvCxnSpPr>
        <p:spPr>
          <a:xfrm>
            <a:off x="4880553" y="4555762"/>
            <a:ext cx="40719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6793248" y="4087050"/>
            <a:ext cx="1555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682404" y="4613970"/>
            <a:ext cx="1911098" cy="827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7384457" y="4555762"/>
            <a:ext cx="40719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9299552" y="4087050"/>
            <a:ext cx="1555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添加标题文字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9121816" y="4594980"/>
            <a:ext cx="1911098" cy="827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9874225" y="4555762"/>
            <a:ext cx="40719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36" grpId="0" animBg="1"/>
      <p:bldP spid="37" grpId="0" animBg="1"/>
      <p:bldP spid="38" grpId="0" animBg="1"/>
      <p:bldP spid="39" grpId="0" animBg="1"/>
      <p:bldP spid="44" grpId="0"/>
      <p:bldP spid="45" grpId="0"/>
      <p:bldP spid="47" grpId="0"/>
      <p:bldP spid="48" grpId="0"/>
      <p:bldP spid="50" grpId="0"/>
      <p:bldP spid="51" grpId="0"/>
      <p:bldP spid="53" grpId="0"/>
      <p:bldP spid="5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OQAAAB+LCAAAAAAABACrVlIpqSxIVbJSCs5NLCpxyUxML0rM9SxJzVXSUfJMUbLKK83J0VFyysxLycxLdy/KLy0oVrKKjq0FALpUkis5AAAA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476500" y="1865313"/>
            <a:ext cx="6819900" cy="320040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906484" y="1456135"/>
            <a:ext cx="7959932" cy="401875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475288" y="3419171"/>
            <a:ext cx="131445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3413827" y="4013090"/>
            <a:ext cx="5437372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476500" y="2218842"/>
            <a:ext cx="6819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dirty="0">
                <a:blipFill>
                  <a:blip r:embed="rId2"/>
                  <a:stretch>
                    <a:fillRect/>
                  </a:stretch>
                </a:blipFill>
                <a:latin typeface="Arial Black" panose="020B0A04020102020204" pitchFamily="34" charset="0"/>
              </a:rPr>
              <a:t>PART  TWO</a:t>
            </a:r>
            <a:endParaRPr lang="zh-CN" altLang="en-US" sz="7200" b="1" dirty="0">
              <a:blipFill>
                <a:blip r:embed="rId2"/>
                <a:stretch>
                  <a:fillRect/>
                </a:stretch>
              </a:blipFill>
              <a:latin typeface="Arial Black" panose="020B0A04020102020204" pitchFamily="34" charset="0"/>
            </a:endParaRPr>
          </a:p>
        </p:txBody>
      </p:sp>
      <p:grpSp>
        <p:nvGrpSpPr>
          <p:cNvPr id="8" name="PA_组合 21"/>
          <p:cNvGrpSpPr/>
          <p:nvPr>
            <p:custDataLst>
              <p:tags r:id="rId3"/>
            </p:custDataLst>
          </p:nvPr>
        </p:nvGrpSpPr>
        <p:grpSpPr>
          <a:xfrm>
            <a:off x="10714277" y="-311193"/>
            <a:ext cx="992949" cy="1205016"/>
            <a:chOff x="6493435" y="3390472"/>
            <a:chExt cx="2441407" cy="2632504"/>
          </a:xfrm>
          <a:solidFill>
            <a:schemeClr val="bg1"/>
          </a:solidFill>
        </p:grpSpPr>
        <p:sp>
          <p:nvSpPr>
            <p:cNvPr id="9" name="Rectangle 22"/>
            <p:cNvSpPr/>
            <p:nvPr/>
          </p:nvSpPr>
          <p:spPr>
            <a:xfrm>
              <a:off x="649343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Rectangle 23"/>
            <p:cNvSpPr/>
            <p:nvPr/>
          </p:nvSpPr>
          <p:spPr>
            <a:xfrm>
              <a:off x="670761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Rectangle 24"/>
            <p:cNvSpPr/>
            <p:nvPr/>
          </p:nvSpPr>
          <p:spPr>
            <a:xfrm>
              <a:off x="692178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Rectangle 25"/>
            <p:cNvSpPr/>
            <p:nvPr/>
          </p:nvSpPr>
          <p:spPr>
            <a:xfrm>
              <a:off x="713596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Rectangle 26"/>
            <p:cNvSpPr/>
            <p:nvPr/>
          </p:nvSpPr>
          <p:spPr>
            <a:xfrm>
              <a:off x="735013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27"/>
            <p:cNvSpPr/>
            <p:nvPr/>
          </p:nvSpPr>
          <p:spPr>
            <a:xfrm>
              <a:off x="756431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5" name="Rectangle 28"/>
            <p:cNvSpPr/>
            <p:nvPr/>
          </p:nvSpPr>
          <p:spPr>
            <a:xfrm>
              <a:off x="7778491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ectangle 29"/>
            <p:cNvSpPr/>
            <p:nvPr/>
          </p:nvSpPr>
          <p:spPr>
            <a:xfrm>
              <a:off x="7992667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ectangle 30"/>
            <p:cNvSpPr/>
            <p:nvPr/>
          </p:nvSpPr>
          <p:spPr>
            <a:xfrm>
              <a:off x="8206843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Rectangle 31"/>
            <p:cNvSpPr/>
            <p:nvPr/>
          </p:nvSpPr>
          <p:spPr>
            <a:xfrm>
              <a:off x="8421019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Rectangle 32"/>
            <p:cNvSpPr/>
            <p:nvPr/>
          </p:nvSpPr>
          <p:spPr>
            <a:xfrm>
              <a:off x="863519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0" name="Rectangle 33"/>
            <p:cNvSpPr/>
            <p:nvPr/>
          </p:nvSpPr>
          <p:spPr>
            <a:xfrm>
              <a:off x="8849375" y="3390472"/>
              <a:ext cx="85467" cy="26325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4880056" y="3419171"/>
            <a:ext cx="4638943" cy="662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项目成果展示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/>
      <p:bldP spid="21" grpId="0"/>
    </p:bldLst>
  </p:timing>
</p:sld>
</file>

<file path=ppt/tags/tag1.xml><?xml version="1.0" encoding="utf-8"?>
<p:tagLst xmlns:p="http://schemas.openxmlformats.org/presentationml/2006/main">
  <p:tag name="PA" val="v4.0.0"/>
</p:tagLst>
</file>

<file path=ppt/tags/tag10.xml><?xml version="1.0" encoding="utf-8"?>
<p:tagLst xmlns:p="http://schemas.openxmlformats.org/presentationml/2006/main">
  <p:tag name="PA" val="v4.0.0"/>
</p:tagLst>
</file>

<file path=ppt/tags/tag11.xml><?xml version="1.0" encoding="utf-8"?>
<p:tagLst xmlns:p="http://schemas.openxmlformats.org/presentationml/2006/main">
  <p:tag name="PA" val="v4.0.0"/>
</p:tagLst>
</file>

<file path=ppt/tags/tag12.xml><?xml version="1.0" encoding="utf-8"?>
<p:tagLst xmlns:p="http://schemas.openxmlformats.org/presentationml/2006/main">
  <p:tag name="PA" val="v4.0.0"/>
</p:tagLst>
</file>

<file path=ppt/tags/tag13.xml><?xml version="1.0" encoding="utf-8"?>
<p:tagLst xmlns:p="http://schemas.openxmlformats.org/presentationml/2006/main">
  <p:tag name="PA" val="v4.0.0"/>
</p:tagLst>
</file>

<file path=ppt/tags/tag14.xml><?xml version="1.0" encoding="utf-8"?>
<p:tagLst xmlns:p="http://schemas.openxmlformats.org/presentationml/2006/main">
  <p:tag name="PA" val="v4.0.0"/>
</p:tagLst>
</file>

<file path=ppt/tags/tag15.xml><?xml version="1.0" encoding="utf-8"?>
<p:tagLst xmlns:p="http://schemas.openxmlformats.org/presentationml/2006/main">
  <p:tag name="PA" val="v4.0.0"/>
</p:tagLst>
</file>

<file path=ppt/tags/tag16.xml><?xml version="1.0" encoding="utf-8"?>
<p:tagLst xmlns:p="http://schemas.openxmlformats.org/presentationml/2006/main">
  <p:tag name="PA" val="v4.0.0"/>
</p:tagLst>
</file>

<file path=ppt/tags/tag17.xml><?xml version="1.0" encoding="utf-8"?>
<p:tagLst xmlns:p="http://schemas.openxmlformats.org/presentationml/2006/main">
  <p:tag name="PA" val="v4.0.0"/>
</p:tagLst>
</file>

<file path=ppt/tags/tag18.xml><?xml version="1.0" encoding="utf-8"?>
<p:tagLst xmlns:p="http://schemas.openxmlformats.org/presentationml/2006/main">
  <p:tag name="PA" val="v4.0.0"/>
</p:tagLst>
</file>

<file path=ppt/tags/tag19.xml><?xml version="1.0" encoding="utf-8"?>
<p:tagLst xmlns:p="http://schemas.openxmlformats.org/presentationml/2006/main">
  <p:tag name="PA" val="v4.0.0"/>
</p:tagLst>
</file>

<file path=ppt/tags/tag2.xml><?xml version="1.0" encoding="utf-8"?>
<p:tagLst xmlns:p="http://schemas.openxmlformats.org/presentationml/2006/main">
  <p:tag name="PA" val="v4.0.0"/>
</p:tagLst>
</file>

<file path=ppt/tags/tag20.xml><?xml version="1.0" encoding="utf-8"?>
<p:tagLst xmlns:p="http://schemas.openxmlformats.org/presentationml/2006/main">
  <p:tag name="PA" val="v4.0.0"/>
</p:tagLst>
</file>

<file path=ppt/tags/tag21.xml><?xml version="1.0" encoding="utf-8"?>
<p:tagLst xmlns:p="http://schemas.openxmlformats.org/presentationml/2006/main">
  <p:tag name="PA" val="v4.0.0"/>
</p:tagLst>
</file>

<file path=ppt/tags/tag22.xml><?xml version="1.0" encoding="utf-8"?>
<p:tagLst xmlns:p="http://schemas.openxmlformats.org/presentationml/2006/main">
  <p:tag name="PA" val="v4.0.0"/>
</p:tagLst>
</file>

<file path=ppt/tags/tag23.xml><?xml version="1.0" encoding="utf-8"?>
<p:tagLst xmlns:p="http://schemas.openxmlformats.org/presentationml/2006/main">
  <p:tag name="PA" val="v4.0.0"/>
</p:tagLst>
</file>

<file path=ppt/tags/tag3.xml><?xml version="1.0" encoding="utf-8"?>
<p:tagLst xmlns:p="http://schemas.openxmlformats.org/presentationml/2006/main">
  <p:tag name="PA" val="v4.0.0"/>
</p:tagLst>
</file>

<file path=ppt/tags/tag4.xml><?xml version="1.0" encoding="utf-8"?>
<p:tagLst xmlns:p="http://schemas.openxmlformats.org/presentationml/2006/main">
  <p:tag name="PA" val="v4.0.0"/>
</p:tagLst>
</file>

<file path=ppt/tags/tag5.xml><?xml version="1.0" encoding="utf-8"?>
<p:tagLst xmlns:p="http://schemas.openxmlformats.org/presentationml/2006/main">
  <p:tag name="PA" val="v4.0.0"/>
</p:tagLst>
</file>

<file path=ppt/tags/tag6.xml><?xml version="1.0" encoding="utf-8"?>
<p:tagLst xmlns:p="http://schemas.openxmlformats.org/presentationml/2006/main">
  <p:tag name="PA" val="v4.0.0"/>
</p:tagLst>
</file>

<file path=ppt/tags/tag7.xml><?xml version="1.0" encoding="utf-8"?>
<p:tagLst xmlns:p="http://schemas.openxmlformats.org/presentationml/2006/main">
  <p:tag name="PA" val="v4.0.0"/>
</p:tagLst>
</file>

<file path=ppt/tags/tag8.xml><?xml version="1.0" encoding="utf-8"?>
<p:tagLst xmlns:p="http://schemas.openxmlformats.org/presentationml/2006/main">
  <p:tag name="PA" val="v4.0.0"/>
</p:tagLst>
</file>

<file path=ppt/tags/tag9.xml><?xml version="1.0" encoding="utf-8"?>
<p:tagLst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3651</Words>
  <Application>WPS 演示</Application>
  <PresentationFormat>宽屏</PresentationFormat>
  <Paragraphs>515</Paragraphs>
  <Slides>24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6" baseType="lpstr">
      <vt:lpstr>Arial</vt:lpstr>
      <vt:lpstr>宋体</vt:lpstr>
      <vt:lpstr>Wingdings</vt:lpstr>
      <vt:lpstr>思源宋体 CN Heavy</vt:lpstr>
      <vt:lpstr>Agency FB</vt:lpstr>
      <vt:lpstr>微软雅黑</vt:lpstr>
      <vt:lpstr>Arial Black</vt:lpstr>
      <vt:lpstr>Arial Rounded MT Bold</vt:lpstr>
      <vt:lpstr>Century Gothic</vt:lpstr>
      <vt:lpstr>Calibri</vt:lpstr>
      <vt:lpstr>Arial Unicode MS</vt:lpstr>
      <vt:lpstr>等线</vt:lpstr>
      <vt:lpstr>Open Sans Light</vt:lpstr>
      <vt:lpstr>Yu Gothic UI Light</vt:lpstr>
      <vt:lpstr>Calibri Light</vt:lpstr>
      <vt:lpstr>Symbol</vt:lpstr>
      <vt:lpstr>Helvetica Light</vt:lpstr>
      <vt:lpstr>Gill Sans</vt:lpstr>
      <vt:lpstr>Roboto Bold</vt:lpstr>
      <vt:lpstr>Gill Sans MT</vt:lpstr>
      <vt:lpstr>The Avengers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韩HAN</cp:lastModifiedBy>
  <cp:revision>54</cp:revision>
  <dcterms:created xsi:type="dcterms:W3CDTF">2017-08-18T03:02:00Z</dcterms:created>
  <dcterms:modified xsi:type="dcterms:W3CDTF">2020-03-10T08:56:51Z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